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3" r:id="rId2"/>
    <p:sldMasterId id="2147483661" r:id="rId3"/>
    <p:sldMasterId id="2147483664" r:id="rId4"/>
  </p:sldMasterIdLst>
  <p:notesMasterIdLst>
    <p:notesMasterId r:id="rId26"/>
  </p:notesMasterIdLst>
  <p:handoutMasterIdLst>
    <p:handoutMasterId r:id="rId27"/>
  </p:handoutMasterIdLst>
  <p:sldIdLst>
    <p:sldId id="276" r:id="rId5"/>
    <p:sldId id="277" r:id="rId6"/>
    <p:sldId id="288" r:id="rId7"/>
    <p:sldId id="281" r:id="rId8"/>
    <p:sldId id="257" r:id="rId9"/>
    <p:sldId id="286" r:id="rId10"/>
    <p:sldId id="289" r:id="rId11"/>
    <p:sldId id="278" r:id="rId12"/>
    <p:sldId id="258" r:id="rId13"/>
    <p:sldId id="290" r:id="rId14"/>
    <p:sldId id="293" r:id="rId15"/>
    <p:sldId id="282" r:id="rId16"/>
    <p:sldId id="279" r:id="rId17"/>
    <p:sldId id="291" r:id="rId18"/>
    <p:sldId id="270" r:id="rId19"/>
    <p:sldId id="287" r:id="rId20"/>
    <p:sldId id="292" r:id="rId21"/>
    <p:sldId id="284" r:id="rId22"/>
    <p:sldId id="266" r:id="rId23"/>
    <p:sldId id="285" r:id="rId24"/>
    <p:sldId id="280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76F"/>
    <a:srgbClr val="FA540A"/>
    <a:srgbClr val="FF0066"/>
    <a:srgbClr val="9400C8"/>
    <a:srgbClr val="00FF00"/>
    <a:srgbClr val="68301E"/>
    <a:srgbClr val="726CE4"/>
    <a:srgbClr val="F4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81" autoAdjust="0"/>
  </p:normalViewPr>
  <p:slideViewPr>
    <p:cSldViewPr>
      <p:cViewPr varScale="1">
        <p:scale>
          <a:sx n="61" d="100"/>
          <a:sy n="61" d="100"/>
        </p:scale>
        <p:origin x="-6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BAFCBE-96BA-497A-8711-26AECF3C2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E2FD0F-2055-4F45-B3E1-5435E7CA0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4C7B0-39F8-48D8-B662-C031195356C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734D6-57B3-4067-814D-0CCB637E9A5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F1D27-7075-42BD-B6FE-6AA88D9B632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A776F-5CFF-4003-8EA5-AF9E07BA72B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3B6FE-3026-4D04-9979-C0528462F6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D1931-1986-4E33-A480-077FEE48E7D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2031-A88A-4D4C-A7F8-4E804F1C8668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5F1F-BB0C-4D0E-9177-2C7E31FB7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6886-555F-448A-89CF-7BCC2CA6DA37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4376-4E84-43C3-8238-1B6DB988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073D-9BA9-43A7-9571-75595F50BD89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158B-DB62-49AC-8B24-D1A0CAC2F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37F2-16A6-449E-B0D3-5D261C0150BE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A422-92FF-4721-B447-2F502B4C8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A886-0DE7-417D-BB82-3F0E7805349F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CEB3-0F08-4808-BAA3-71D519019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EF5F-C9FB-4B39-A5A3-1C381F0BEDEC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0FC4-738A-4CB8-88C2-0A910B6B9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0CA5-E7C7-4AC5-AB09-3C972D723B26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9A275-512D-4B49-9A1A-9EE8D961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2FFC-BBBF-46D3-8454-CEA8868EFF46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AD2B-EDC4-4B3E-A398-7BDFB85F3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1DFA-73CE-4EA4-9223-56BCA69FBA75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E5AA-22BF-4840-9DC0-BB316905F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0F11-7B62-4616-8CBC-DFFD193E6E9F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F13F-A3CB-4998-BA68-FD15B9E7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3D5F-1D03-4B8E-B099-EBACF2FFF3AF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38D0-CF8F-489E-8E9E-F9142F0B6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44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8DB8-A74A-494C-AC25-9B9876D84C09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A1BBA-4083-4392-8900-96593CBA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E2EF-23B5-424D-9EBF-53AF42A965D0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50E6-75FB-4955-AA4C-B05E33BB8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2B6C-1E47-44A7-B487-B3879DC3A7FE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DA58-5C37-4507-ACB3-03D75C2C8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8D06-DE24-41E4-B8F6-364A888C3BDA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8024-5669-4E4B-A4B5-003A3A3B7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57C-DFD8-4CFB-8D8A-01CF6CF1EB34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18393-4EEF-40DE-9BE9-45874DC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1EC4-0690-4919-9895-8BF58B44431E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6442-F6FF-4580-91FD-6CF2F276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FA0E0-C519-4A10-9B35-DD4717B29ABF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64F6-C240-443C-AD2C-69EB4B171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298F-2F0F-4455-A992-782039B87A28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12D6-6A62-49CF-9CDA-358D58F4A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1A29-0CE0-4354-B650-EE93902182F7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5026-3426-4385-9305-A5E5C0014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A128-AD5D-4859-ABBD-989AEBE045A9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ACDE-4AB7-491E-89EC-4FB607D3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E021-D5F9-45C1-A429-DE9B895DB2A1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1B376-2970-40D1-A7B1-4C83C91EA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6043-0321-48DD-BEEC-791E2FB1F138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B5626-C6D1-4B61-B148-633444DA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5B3D-EB64-4A53-97E1-A63B87E9758C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D478-2D61-450C-9AF5-25A351BD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B9BF-5A39-42C1-9E60-1ADB658D61A5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5F48-3F76-4F95-B219-442E0FDCA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CE01-71F3-4916-A696-3AB009435A73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75DC7-CDB2-4904-B40B-05AD6920C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6430-5D9E-404B-ABF6-B2D575B3C9F4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00C5-5329-4C75-9D64-742D14A4E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A8D1-4222-4522-A346-5668F088D7DA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C9DE4-5F42-4B3B-86F3-7791D5A12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9CD-353B-464A-9FE9-9E23B270D445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6485-755A-4001-9F27-CD82E528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CA00-1755-4896-B03D-77385B46C1E7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5D84-4D53-4FFA-B462-B9DDCE2ED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47FE-11A7-4E2A-9A7A-1DDC820E05C6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A483B-06C6-4350-9664-179CA489B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303F-59D6-4EA7-AD18-187345293DE0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4A9C-9249-4157-AEC8-D808443FB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D2F1-B680-4344-8D00-DD53E2E802DA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FA117-31FB-469F-85F4-E27335A78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BB218CDE-82A3-4F53-AE0A-66162A7D9D84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45EB37C2-AC08-423E-8AF4-729E4084D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13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141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41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41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1E19697-82C8-412D-B368-A2A8F7BE2056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2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4BDA6AC-1D5B-4BA7-AB2A-BA993C2FA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wedg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059D64D3-08ED-470D-9C09-7B40700F008D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D895A289-10A2-49EA-8DE6-F7B814A2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con%20chim%20non/Am%20nhac%20lop3/con%20chim%20non.MP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con%20chim%20non/Am%20nhac%20lop3/con%20chim%20non.MP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%20chim%20non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BFA45DB-B3E3-48C6-8371-F785CEECF076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8985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pic>
        <p:nvPicPr>
          <p:cNvPr id="5124" name="Picture 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288" y="3794125"/>
            <a:ext cx="1509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667000" y="5600700"/>
            <a:ext cx="46482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126" name="Picture 5" descr="at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520700"/>
            <a:ext cx="89852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144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1066800"/>
            <a:ext cx="571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11430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 descr="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-3499643" y="3467893"/>
            <a:ext cx="71628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 descr="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5525294" y="3544094"/>
            <a:ext cx="71628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3" descr="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-2514600" y="6731000"/>
            <a:ext cx="12192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 descr="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-1676400" y="-63500"/>
            <a:ext cx="12192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3" name="Picture 17" descr="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524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8" descr="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358900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22"/>
          <p:cNvSpPr txBox="1">
            <a:spLocks noChangeArrowheads="1"/>
          </p:cNvSpPr>
          <p:nvPr/>
        </p:nvSpPr>
        <p:spPr bwMode="auto">
          <a:xfrm>
            <a:off x="3394075" y="5829300"/>
            <a:ext cx="410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i="1">
              <a:solidFill>
                <a:schemeClr val="folHlink"/>
              </a:solidFill>
              <a:latin typeface="VNI-Times" pitchFamily="2" charset="0"/>
            </a:endParaRPr>
          </a:p>
        </p:txBody>
      </p:sp>
      <p:grpSp>
        <p:nvGrpSpPr>
          <p:cNvPr id="5138" name="Group 23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5187" name="Picture 24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8" name="AutoShape 25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9" name="AutoShape 26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0" name="AutoShape 27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" name="AutoShape 28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2" name="AutoShape 29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3" name="AutoShape 30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4" name="AutoShape 31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5" name="AutoShape 32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6" name="AutoShape 33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7" name="AutoShape 34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8" name="AutoShape 35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9" name="AutoShape 36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0" name="AutoShape 37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" name="AutoShape 38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" name="AutoShape 39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3" name="AutoShape 40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4" name="AutoShape 41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5" name="AutoShape 42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6" name="AutoShape 43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7" name="AutoShape 44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8" name="AutoShape 45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9" name="Line 46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10" name="Line 47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11" name="Oval 48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" name="Oval 49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3" name="Oval 50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4" name="Oval 51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5" name="Oval 52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6" name="Oval 53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7" name="Oval 54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8" name="Oval 55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9" name="Oval 56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0" name="Oval 57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1" name="Oval 58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2" name="Oval 59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3" name="Oval 60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4" name="Oval 61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5" name="Oval 62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6" name="Oval 63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7" name="Oval 64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8" name="Oval 65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9" name="Oval 66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30" name="Oval 67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31" name="Oval 68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139" name="Group 69"/>
          <p:cNvGrpSpPr>
            <a:grpSpLocks/>
          </p:cNvGrpSpPr>
          <p:nvPr/>
        </p:nvGrpSpPr>
        <p:grpSpPr bwMode="auto">
          <a:xfrm>
            <a:off x="0" y="6350000"/>
            <a:ext cx="9144000" cy="352425"/>
            <a:chOff x="0" y="720"/>
            <a:chExt cx="5760" cy="222"/>
          </a:xfrm>
        </p:grpSpPr>
        <p:sp>
          <p:nvSpPr>
            <p:cNvPr id="5143" name="AutoShape 71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AutoShape 72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AutoShape 73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AutoShape 74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AutoShape 75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AutoShape 76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AutoShape 77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AutoShape 79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AutoShape 80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AutoShape 81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AutoShape 82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AutoShape 83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AutoShape 84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AutoShape 85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AutoShape 86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AutoShape 87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AutoShape 88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AutoShape 89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AutoShape 90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AutoShape 91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Line 92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65" name="Line 93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66" name="Oval 94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67" name="Oval 95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68" name="Oval 96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69" name="Oval 97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0" name="Oval 98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1" name="Oval 99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2" name="Oval 100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3" name="Oval 101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4" name="Oval 102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5" name="Oval 103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6" name="Oval 104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7" name="Oval 105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8" name="Oval 106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9" name="Oval 107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0" name="Oval 108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1" name="Oval 109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2" name="Oval 110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3" name="Oval 111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4" name="Oval 112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5" name="Oval 113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6" name="Oval 114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1049468" y="2224071"/>
            <a:ext cx="7260834" cy="13234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</a:t>
            </a:r>
          </a:p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THĂM LỚP</a:t>
            </a:r>
          </a:p>
        </p:txBody>
      </p:sp>
      <p:pic>
        <p:nvPicPr>
          <p:cNvPr id="5142" name="Picture 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3867150"/>
            <a:ext cx="1509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6860" y="4685496"/>
            <a:ext cx="636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Ng­ười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3"/>
          <p:cNvSpPr>
            <a:spLocks noChangeShapeType="1"/>
          </p:cNvSpPr>
          <p:nvPr/>
        </p:nvSpPr>
        <p:spPr bwMode="auto">
          <a:xfrm>
            <a:off x="1368425" y="873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1000" y="508000"/>
            <a:ext cx="591502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vi-VN" sz="2800" b="1" smtClean="0">
                <a:solidFill>
                  <a:srgbClr val="7030A0"/>
                </a:solidFill>
                <a:latin typeface=".VnTime" pitchFamily="34" charset="0"/>
              </a:rPr>
              <a:t>Đọc lời ca theo tiết tấu</a:t>
            </a:r>
            <a:r>
              <a:rPr lang="en-US" sz="2800" b="1" smtClean="0">
                <a:solidFill>
                  <a:srgbClr val="7030A0"/>
                </a:solidFill>
                <a:latin typeface=".VnTime" pitchFamily="34" charset="0"/>
              </a:rPr>
              <a:t/>
            </a:r>
            <a:br>
              <a:rPr lang="en-US" sz="2800" b="1" smtClean="0">
                <a:solidFill>
                  <a:srgbClr val="7030A0"/>
                </a:solidFill>
                <a:latin typeface=".VnTime" pitchFamily="34" charset="0"/>
              </a:rPr>
            </a:br>
            <a:r>
              <a:rPr lang="en-US" sz="2400" b="1" smtClean="0">
                <a:solidFill>
                  <a:srgbClr val="7030A0"/>
                </a:solidFill>
                <a:latin typeface=".VnTime" pitchFamily="34" charset="0"/>
              </a:rPr>
              <a:t>        </a:t>
            </a:r>
            <a:endParaRPr lang="en-US" sz="1800" b="1" u="sng" smtClean="0">
              <a:solidFill>
                <a:srgbClr val="7030A0"/>
              </a:solidFill>
              <a:latin typeface=".VnTime" pitchFamily="34" charset="0"/>
            </a:endParaRP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7013" y="1238250"/>
            <a:ext cx="8361362" cy="5619750"/>
          </a:xfrm>
          <a:prstGeom prst="rect">
            <a:avLst/>
          </a:prstGeom>
          <a:gradFill flip="none" rotWithShape="1">
            <a:gsLst>
              <a:gs pos="0">
                <a:srgbClr val="9400C8"/>
              </a:gs>
              <a:gs pos="14000">
                <a:srgbClr val="FFC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vi-VN" sz="2000" i="1" dirty="0" smtClean="0">
              <a:solidFill>
                <a:srgbClr val="28176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     Bình minh lên có con chim non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x      x    x    x      x  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       hoà tiếng hót véo von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  x       x    x     x</a:t>
            </a: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      hoà tiếng hót véo von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 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 x      x    x 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     giọng hát vui say sưa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x    x    x 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     Này chim ơi hát lên cho vang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x    x    x   x     x 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      lời thân ái thiết tha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				  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x     x    x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     rộn vang tới chốn xa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x      x      x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     càng mến yêu quê nhà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     x    x      x     x</a:t>
            </a: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41"/>
          <p:cNvSpPr txBox="1">
            <a:spLocks noChangeArrowheads="1"/>
          </p:cNvSpPr>
          <p:nvPr/>
        </p:nvSpPr>
        <p:spPr bwMode="auto">
          <a:xfrm>
            <a:off x="103489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14342" name="Group 46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14389" name="Picture 47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90" name="AutoShape 48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AutoShape 49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AutoShape 50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AutoShape 51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AutoShape 52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5" name="AutoShape 53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AutoShape 54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AutoShape 55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AutoShape 56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AutoShape 57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AutoShape 5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AutoShape 59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AutoShape 60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AutoShape 61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AutoShape 62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AutoShape 63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AutoShape 64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AutoShape 65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AutoShape 66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AutoShape 67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AutoShape 68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Line 69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12" name="Line 70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13" name="Oval 71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4" name="Oval 72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5" name="Oval 73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6" name="Oval 74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7" name="Oval 75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8" name="Oval 76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9" name="Oval 77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0" name="Oval 78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1" name="Oval 79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2" name="Oval 80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3" name="Oval 8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4" name="Oval 82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5" name="Oval 83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6" name="Oval 84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7" name="Oval 85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8" name="Oval 86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9" name="Oval 87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0" name="Oval 88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1" name="Oval 89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2" name="Oval 90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3" name="Oval 91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43" name="Group 117"/>
          <p:cNvGrpSpPr>
            <a:grpSpLocks/>
          </p:cNvGrpSpPr>
          <p:nvPr/>
        </p:nvGrpSpPr>
        <p:grpSpPr bwMode="auto">
          <a:xfrm rot="5400000">
            <a:off x="5895182" y="3401219"/>
            <a:ext cx="6053137" cy="428625"/>
            <a:chOff x="0" y="672"/>
            <a:chExt cx="5770" cy="270"/>
          </a:xfrm>
        </p:grpSpPr>
        <p:pic>
          <p:nvPicPr>
            <p:cNvPr id="14344" name="Picture 118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AutoShape 119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46" name="AutoShape 120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47" name="AutoShape 121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48" name="AutoShape 122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49" name="AutoShape 123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0" name="AutoShape 124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1" name="AutoShape 125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2" name="AutoShape 126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3" name="AutoShape 127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4" name="AutoShape 128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5" name="AutoShape 129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6" name="AutoShape 130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7" name="AutoShape 131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8" name="AutoShape 132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9" name="AutoShape 133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0" name="AutoShape 13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1" name="AutoShape 135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2" name="AutoShape 136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3" name="AutoShape 137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4" name="AutoShape 138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5" name="AutoShape 139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6" name="Line 140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7" name="Line 141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8" name="Oval 142"/>
            <p:cNvSpPr>
              <a:spLocks noChangeArrowheads="1"/>
            </p:cNvSpPr>
            <p:nvPr/>
          </p:nvSpPr>
          <p:spPr bwMode="auto">
            <a:xfrm>
              <a:off x="3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69" name="Oval 143"/>
            <p:cNvSpPr>
              <a:spLocks noChangeArrowheads="1"/>
            </p:cNvSpPr>
            <p:nvPr/>
          </p:nvSpPr>
          <p:spPr bwMode="auto">
            <a:xfrm>
              <a:off x="61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0" name="Oval 144"/>
            <p:cNvSpPr>
              <a:spLocks noChangeArrowheads="1"/>
            </p:cNvSpPr>
            <p:nvPr/>
          </p:nvSpPr>
          <p:spPr bwMode="auto">
            <a:xfrm>
              <a:off x="90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1" name="Oval 145"/>
            <p:cNvSpPr>
              <a:spLocks noChangeArrowheads="1"/>
            </p:cNvSpPr>
            <p:nvPr/>
          </p:nvSpPr>
          <p:spPr bwMode="auto">
            <a:xfrm>
              <a:off x="123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2" name="Oval 146"/>
            <p:cNvSpPr>
              <a:spLocks noChangeArrowheads="1"/>
            </p:cNvSpPr>
            <p:nvPr/>
          </p:nvSpPr>
          <p:spPr bwMode="auto">
            <a:xfrm>
              <a:off x="152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3" name="Oval 147"/>
            <p:cNvSpPr>
              <a:spLocks noChangeArrowheads="1"/>
            </p:cNvSpPr>
            <p:nvPr/>
          </p:nvSpPr>
          <p:spPr bwMode="auto">
            <a:xfrm>
              <a:off x="176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4" name="Oval 148"/>
            <p:cNvSpPr>
              <a:spLocks noChangeArrowheads="1"/>
            </p:cNvSpPr>
            <p:nvPr/>
          </p:nvSpPr>
          <p:spPr bwMode="auto">
            <a:xfrm>
              <a:off x="201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5" name="Oval 149"/>
            <p:cNvSpPr>
              <a:spLocks noChangeArrowheads="1"/>
            </p:cNvSpPr>
            <p:nvPr/>
          </p:nvSpPr>
          <p:spPr bwMode="auto">
            <a:xfrm>
              <a:off x="22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6" name="Oval 150"/>
            <p:cNvSpPr>
              <a:spLocks noChangeArrowheads="1"/>
            </p:cNvSpPr>
            <p:nvPr/>
          </p:nvSpPr>
          <p:spPr bwMode="auto">
            <a:xfrm>
              <a:off x="258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7" name="Oval 151"/>
            <p:cNvSpPr>
              <a:spLocks noChangeArrowheads="1"/>
            </p:cNvSpPr>
            <p:nvPr/>
          </p:nvSpPr>
          <p:spPr bwMode="auto">
            <a:xfrm>
              <a:off x="291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8" name="Oval 152"/>
            <p:cNvSpPr>
              <a:spLocks noChangeArrowheads="1"/>
            </p:cNvSpPr>
            <p:nvPr/>
          </p:nvSpPr>
          <p:spPr bwMode="auto">
            <a:xfrm>
              <a:off x="32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9" name="Oval 153"/>
            <p:cNvSpPr>
              <a:spLocks noChangeArrowheads="1"/>
            </p:cNvSpPr>
            <p:nvPr/>
          </p:nvSpPr>
          <p:spPr bwMode="auto">
            <a:xfrm>
              <a:off x="34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0" name="Oval 154"/>
            <p:cNvSpPr>
              <a:spLocks noChangeArrowheads="1"/>
            </p:cNvSpPr>
            <p:nvPr/>
          </p:nvSpPr>
          <p:spPr bwMode="auto">
            <a:xfrm>
              <a:off x="37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1" name="Oval 155"/>
            <p:cNvSpPr>
              <a:spLocks noChangeArrowheads="1"/>
            </p:cNvSpPr>
            <p:nvPr/>
          </p:nvSpPr>
          <p:spPr bwMode="auto">
            <a:xfrm>
              <a:off x="39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2" name="Oval 156"/>
            <p:cNvSpPr>
              <a:spLocks noChangeArrowheads="1"/>
            </p:cNvSpPr>
            <p:nvPr/>
          </p:nvSpPr>
          <p:spPr bwMode="auto">
            <a:xfrm>
              <a:off x="426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3" name="Oval 157"/>
            <p:cNvSpPr>
              <a:spLocks noChangeArrowheads="1"/>
            </p:cNvSpPr>
            <p:nvPr/>
          </p:nvSpPr>
          <p:spPr bwMode="auto">
            <a:xfrm>
              <a:off x="459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4" name="Oval 158"/>
            <p:cNvSpPr>
              <a:spLocks noChangeArrowheads="1"/>
            </p:cNvSpPr>
            <p:nvPr/>
          </p:nvSpPr>
          <p:spPr bwMode="auto">
            <a:xfrm>
              <a:off x="488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5" name="Oval 159"/>
            <p:cNvSpPr>
              <a:spLocks noChangeArrowheads="1"/>
            </p:cNvSpPr>
            <p:nvPr/>
          </p:nvSpPr>
          <p:spPr bwMode="auto">
            <a:xfrm>
              <a:off x="51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6" name="Oval 160"/>
            <p:cNvSpPr>
              <a:spLocks noChangeArrowheads="1"/>
            </p:cNvSpPr>
            <p:nvPr/>
          </p:nvSpPr>
          <p:spPr bwMode="auto">
            <a:xfrm>
              <a:off x="53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7" name="Oval 161"/>
            <p:cNvSpPr>
              <a:spLocks noChangeArrowheads="1"/>
            </p:cNvSpPr>
            <p:nvPr/>
          </p:nvSpPr>
          <p:spPr bwMode="auto">
            <a:xfrm>
              <a:off x="56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8" name="Oval 162"/>
            <p:cNvSpPr>
              <a:spLocks noChangeArrowheads="1"/>
            </p:cNvSpPr>
            <p:nvPr/>
          </p:nvSpPr>
          <p:spPr bwMode="auto">
            <a:xfrm>
              <a:off x="1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 animBg="1"/>
      <p:bldP spid="618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84094"/>
            <a:ext cx="9144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endParaRPr lang="en-US" sz="4400" b="1" i="1" dirty="0">
              <a:solidFill>
                <a:srgbClr val="281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CamScanner-New Document 23-D00L50S10e10r30020D40e10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535"/>
            <a:ext cx="9144000" cy="39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568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1"/>
          <p:cNvSpPr txBox="1">
            <a:spLocks noChangeArrowheads="1"/>
          </p:cNvSpPr>
          <p:nvPr/>
        </p:nvSpPr>
        <p:spPr bwMode="auto">
          <a:xfrm>
            <a:off x="1331913" y="2997200"/>
            <a:ext cx="7343775" cy="366713"/>
          </a:xfrm>
          <a:prstGeom prst="rect">
            <a:avLst/>
          </a:prstGeom>
          <a:solidFill>
            <a:srgbClr val="F4FAF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371600" y="2895600"/>
            <a:ext cx="73914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95400" y="2971800"/>
            <a:ext cx="456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47800" y="6477000"/>
            <a:ext cx="63246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63246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600200" y="1817688"/>
            <a:ext cx="75438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      minh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 con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chim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non</a:t>
            </a:r>
            <a:r>
              <a:rPr lang="en-US" sz="2000" dirty="0">
                <a:latin typeface="Times New Roman" pitchFamily="18" charset="0"/>
              </a:rPr>
              <a:t>     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</a:rPr>
              <a:t>hòa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</a:rPr>
              <a:t>tiếng</a:t>
            </a:r>
            <a:endParaRPr lang="en-US" sz="2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447800" y="5334000"/>
            <a:ext cx="73914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143000" y="4114800"/>
            <a:ext cx="76962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295400" y="2960688"/>
            <a:ext cx="73152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hót     véo          von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348038" y="2960688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   hòa    tiếng      hót      véo        von   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giọng   hót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66800" y="4038600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   vui     say      sưa.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19400" y="4041775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     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Này     chim     ơi    hát    lên     cho   vang</a:t>
            </a: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lời   thân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371600" y="5257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 ái         thiết                tha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191000" y="52578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rộn          vang           tới            chốn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371600" y="6461125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xa  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càng      mến            yêu         quê                      nhà.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17475" y="279400"/>
            <a:ext cx="231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68301E"/>
                </a:solidFill>
                <a:latin typeface="Times New Roman" pitchFamily="18" charset="0"/>
              </a:rPr>
              <a:t>TẬP HÁT TỪNG CÂU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 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3741381">
            <a:off x="5282969" y="2994540"/>
            <a:ext cx="48974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Giải lao tại chổ - Nghe nhạc</a:t>
            </a:r>
            <a:endParaRPr lang="en-US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Doraemon-Funny-Wallpaper-Fr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2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38123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8785225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44450" y="160338"/>
            <a:ext cx="2847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HÁT KẾT HỢP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GÕ ĐỆM THEO THIẾT TẤU </a:t>
            </a:r>
          </a:p>
          <a:p>
            <a:pPr>
              <a:spcBef>
                <a:spcPct val="50000"/>
              </a:spcBef>
            </a:pPr>
            <a:endParaRPr lang="en-US" sz="16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5219700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4664075" y="31623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6889750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4311650" y="16605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3551238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2592388" y="16605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3" name="Text Box 63"/>
          <p:cNvSpPr txBox="1">
            <a:spLocks noChangeArrowheads="1"/>
          </p:cNvSpPr>
          <p:nvPr/>
        </p:nvSpPr>
        <p:spPr bwMode="auto">
          <a:xfrm>
            <a:off x="5421313" y="1649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4" name="Text Box 64"/>
          <p:cNvSpPr txBox="1">
            <a:spLocks noChangeArrowheads="1"/>
          </p:cNvSpPr>
          <p:nvPr/>
        </p:nvSpPr>
        <p:spPr bwMode="auto">
          <a:xfrm>
            <a:off x="5922963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5" name="Text Box 65"/>
          <p:cNvSpPr txBox="1">
            <a:spLocks noChangeArrowheads="1"/>
          </p:cNvSpPr>
          <p:nvPr/>
        </p:nvSpPr>
        <p:spPr bwMode="auto">
          <a:xfrm>
            <a:off x="4800600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2028825" y="2420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150495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8" name="Text Box 68"/>
          <p:cNvSpPr txBox="1">
            <a:spLocks noChangeArrowheads="1"/>
          </p:cNvSpPr>
          <p:nvPr/>
        </p:nvSpPr>
        <p:spPr bwMode="auto">
          <a:xfrm>
            <a:off x="7767638" y="16621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7200900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0" name="Text Box 70"/>
          <p:cNvSpPr txBox="1">
            <a:spLocks noChangeArrowheads="1"/>
          </p:cNvSpPr>
          <p:nvPr/>
        </p:nvSpPr>
        <p:spPr bwMode="auto">
          <a:xfrm>
            <a:off x="6580188" y="16414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1" name="Text Box 71"/>
          <p:cNvSpPr txBox="1">
            <a:spLocks noChangeArrowheads="1"/>
          </p:cNvSpPr>
          <p:nvPr/>
        </p:nvSpPr>
        <p:spPr bwMode="auto">
          <a:xfrm>
            <a:off x="5700713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2" name="Text Box 72"/>
          <p:cNvSpPr txBox="1">
            <a:spLocks noChangeArrowheads="1"/>
          </p:cNvSpPr>
          <p:nvPr/>
        </p:nvSpPr>
        <p:spPr bwMode="auto">
          <a:xfrm>
            <a:off x="4092575" y="3143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3" name="Text Box 73"/>
          <p:cNvSpPr txBox="1">
            <a:spLocks noChangeArrowheads="1"/>
          </p:cNvSpPr>
          <p:nvPr/>
        </p:nvSpPr>
        <p:spPr bwMode="auto">
          <a:xfrm>
            <a:off x="7354888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4" name="Text Box 74"/>
          <p:cNvSpPr txBox="1">
            <a:spLocks noChangeArrowheads="1"/>
          </p:cNvSpPr>
          <p:nvPr/>
        </p:nvSpPr>
        <p:spPr bwMode="auto">
          <a:xfrm>
            <a:off x="7920038" y="31623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5" name="Text Box 75"/>
          <p:cNvSpPr txBox="1">
            <a:spLocks noChangeArrowheads="1"/>
          </p:cNvSpPr>
          <p:nvPr/>
        </p:nvSpPr>
        <p:spPr bwMode="auto">
          <a:xfrm>
            <a:off x="6302375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1435100" y="3173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2728913" y="31750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2070100" y="31543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9" name="Text Box 79"/>
          <p:cNvSpPr txBox="1">
            <a:spLocks noChangeArrowheads="1"/>
          </p:cNvSpPr>
          <p:nvPr/>
        </p:nvSpPr>
        <p:spPr bwMode="auto">
          <a:xfrm>
            <a:off x="3373438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0" name="Text Box 80"/>
          <p:cNvSpPr txBox="1">
            <a:spLocks noChangeArrowheads="1"/>
          </p:cNvSpPr>
          <p:nvPr/>
        </p:nvSpPr>
        <p:spPr bwMode="auto">
          <a:xfrm>
            <a:off x="3709988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2344738" y="38957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2" name="Text Box 82"/>
          <p:cNvSpPr txBox="1">
            <a:spLocks noChangeArrowheads="1"/>
          </p:cNvSpPr>
          <p:nvPr/>
        </p:nvSpPr>
        <p:spPr bwMode="auto">
          <a:xfrm>
            <a:off x="4311650" y="3905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3" name="Text Box 83"/>
          <p:cNvSpPr txBox="1">
            <a:spLocks noChangeArrowheads="1"/>
          </p:cNvSpPr>
          <p:nvPr/>
        </p:nvSpPr>
        <p:spPr bwMode="auto">
          <a:xfrm>
            <a:off x="154781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4" name="Text Box 84"/>
          <p:cNvSpPr txBox="1">
            <a:spLocks noChangeArrowheads="1"/>
          </p:cNvSpPr>
          <p:nvPr/>
        </p:nvSpPr>
        <p:spPr bwMode="auto">
          <a:xfrm>
            <a:off x="6353175" y="38925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5" name="Text Box 85"/>
          <p:cNvSpPr txBox="1">
            <a:spLocks noChangeArrowheads="1"/>
          </p:cNvSpPr>
          <p:nvPr/>
        </p:nvSpPr>
        <p:spPr bwMode="auto">
          <a:xfrm>
            <a:off x="7477125" y="38909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523716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7" name="Text Box 87"/>
          <p:cNvSpPr txBox="1">
            <a:spLocks noChangeArrowheads="1"/>
          </p:cNvSpPr>
          <p:nvPr/>
        </p:nvSpPr>
        <p:spPr bwMode="auto">
          <a:xfrm>
            <a:off x="3924300" y="46720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8" name="Text Box 88"/>
          <p:cNvSpPr txBox="1">
            <a:spLocks noChangeArrowheads="1"/>
          </p:cNvSpPr>
          <p:nvPr/>
        </p:nvSpPr>
        <p:spPr bwMode="auto">
          <a:xfrm>
            <a:off x="28670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9" name="Text Box 89"/>
          <p:cNvSpPr txBox="1">
            <a:spLocks noChangeArrowheads="1"/>
          </p:cNvSpPr>
          <p:nvPr/>
        </p:nvSpPr>
        <p:spPr bwMode="auto">
          <a:xfrm>
            <a:off x="4889500" y="46767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0" name="Text Box 90"/>
          <p:cNvSpPr txBox="1">
            <a:spLocks noChangeArrowheads="1"/>
          </p:cNvSpPr>
          <p:nvPr/>
        </p:nvSpPr>
        <p:spPr bwMode="auto">
          <a:xfrm>
            <a:off x="64103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1" name="Text Box 91"/>
          <p:cNvSpPr txBox="1">
            <a:spLocks noChangeArrowheads="1"/>
          </p:cNvSpPr>
          <p:nvPr/>
        </p:nvSpPr>
        <p:spPr bwMode="auto">
          <a:xfrm>
            <a:off x="30368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2" name="Text Box 92"/>
          <p:cNvSpPr txBox="1">
            <a:spLocks noChangeArrowheads="1"/>
          </p:cNvSpPr>
          <p:nvPr/>
        </p:nvSpPr>
        <p:spPr bwMode="auto">
          <a:xfrm>
            <a:off x="1547813" y="46355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3" name="Text Box 93"/>
          <p:cNvSpPr txBox="1">
            <a:spLocks noChangeArrowheads="1"/>
          </p:cNvSpPr>
          <p:nvPr/>
        </p:nvSpPr>
        <p:spPr bwMode="auto">
          <a:xfrm>
            <a:off x="2087563" y="46577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4" name="Text Box 94"/>
          <p:cNvSpPr txBox="1">
            <a:spLocks noChangeArrowheads="1"/>
          </p:cNvSpPr>
          <p:nvPr/>
        </p:nvSpPr>
        <p:spPr bwMode="auto">
          <a:xfrm>
            <a:off x="5103813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5" name="Text Box 95"/>
          <p:cNvSpPr txBox="1">
            <a:spLocks noChangeArrowheads="1"/>
          </p:cNvSpPr>
          <p:nvPr/>
        </p:nvSpPr>
        <p:spPr bwMode="auto">
          <a:xfrm>
            <a:off x="42560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6" name="Text Box 96"/>
          <p:cNvSpPr txBox="1">
            <a:spLocks noChangeArrowheads="1"/>
          </p:cNvSpPr>
          <p:nvPr/>
        </p:nvSpPr>
        <p:spPr bwMode="auto">
          <a:xfrm>
            <a:off x="367030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7" name="Text Box 97"/>
          <p:cNvSpPr txBox="1">
            <a:spLocks noChangeArrowheads="1"/>
          </p:cNvSpPr>
          <p:nvPr/>
        </p:nvSpPr>
        <p:spPr bwMode="auto">
          <a:xfrm>
            <a:off x="710723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8" name="Text Box 98"/>
          <p:cNvSpPr txBox="1">
            <a:spLocks noChangeArrowheads="1"/>
          </p:cNvSpPr>
          <p:nvPr/>
        </p:nvSpPr>
        <p:spPr bwMode="auto">
          <a:xfrm>
            <a:off x="6459538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5675313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40" name="Text Box 100"/>
          <p:cNvSpPr txBox="1">
            <a:spLocks noChangeArrowheads="1"/>
          </p:cNvSpPr>
          <p:nvPr/>
        </p:nvSpPr>
        <p:spPr bwMode="auto">
          <a:xfrm>
            <a:off x="7848600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1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1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1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1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1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1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1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/>
      <p:bldP spid="61506" grpId="0"/>
      <p:bldP spid="61507" grpId="0"/>
      <p:bldP spid="61508" grpId="0"/>
      <p:bldP spid="61509" grpId="0"/>
      <p:bldP spid="61510" grpId="0"/>
      <p:bldP spid="61511" grpId="0"/>
      <p:bldP spid="61512" grpId="0"/>
      <p:bldP spid="61513" grpId="0"/>
      <p:bldP spid="61514" grpId="0"/>
      <p:bldP spid="61515" grpId="0"/>
      <p:bldP spid="61516" grpId="0"/>
      <p:bldP spid="61517" grpId="0"/>
      <p:bldP spid="61518" grpId="0"/>
      <p:bldP spid="61519" grpId="0"/>
      <p:bldP spid="61520" grpId="0"/>
      <p:bldP spid="61521" grpId="0"/>
      <p:bldP spid="61522" grpId="0"/>
      <p:bldP spid="61523" grpId="0"/>
      <p:bldP spid="61524" grpId="0"/>
      <p:bldP spid="61525" grpId="0"/>
      <p:bldP spid="61526" grpId="0"/>
      <p:bldP spid="61527" grpId="0"/>
      <p:bldP spid="61528" grpId="0"/>
      <p:bldP spid="61529" grpId="0"/>
      <p:bldP spid="61530" grpId="0"/>
      <p:bldP spid="61531" grpId="0"/>
      <p:bldP spid="61532" grpId="0"/>
      <p:bldP spid="61533" grpId="0"/>
      <p:bldP spid="61534" grpId="0"/>
      <p:bldP spid="61535" grpId="0"/>
      <p:bldP spid="61536" grpId="0"/>
      <p:bldP spid="61537" grpId="0"/>
      <p:bldP spid="61538" grpId="0"/>
      <p:bldP spid="61539" grpId="0"/>
      <p:bldP spid="615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8785225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163513"/>
            <a:ext cx="27003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Times New Roman" pitchFamily="18" charset="0"/>
              </a:rPr>
              <a:t>HÁT KẾT HỢP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Times New Roman" pitchFamily="18" charset="0"/>
              </a:rPr>
              <a:t>GÕ ĐỆM THEO NH</a:t>
            </a:r>
            <a:r>
              <a:rPr lang="vi-VN" sz="1600" b="1">
                <a:solidFill>
                  <a:srgbClr val="FF0066"/>
                </a:solidFill>
                <a:latin typeface="Times New Roman" pitchFamily="18" charset="0"/>
              </a:rPr>
              <a:t>ỊP 3/4</a:t>
            </a:r>
            <a:r>
              <a:rPr lang="en-US" sz="1600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563938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5922963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150495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4092575" y="3143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6302375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1435100" y="3173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2728913" y="31750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3709988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0" name="Text Box 30"/>
          <p:cNvSpPr txBox="1">
            <a:spLocks noChangeArrowheads="1"/>
          </p:cNvSpPr>
          <p:nvPr/>
        </p:nvSpPr>
        <p:spPr bwMode="auto">
          <a:xfrm>
            <a:off x="154781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1" name="Text Box 31"/>
          <p:cNvSpPr txBox="1">
            <a:spLocks noChangeArrowheads="1"/>
          </p:cNvSpPr>
          <p:nvPr/>
        </p:nvSpPr>
        <p:spPr bwMode="auto">
          <a:xfrm>
            <a:off x="6353175" y="38925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3924300" y="46720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7" name="Text Box 37"/>
          <p:cNvSpPr txBox="1">
            <a:spLocks noChangeArrowheads="1"/>
          </p:cNvSpPr>
          <p:nvPr/>
        </p:nvSpPr>
        <p:spPr bwMode="auto">
          <a:xfrm>
            <a:off x="64103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30368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1547813" y="46355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5103813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6459538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8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8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8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8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8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 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414" y="320637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A540A"/>
                </a:solidFill>
                <a:latin typeface="Times New Roman" pitchFamily="18" charset="0"/>
              </a:rPr>
              <a:t>HÁT </a:t>
            </a:r>
            <a:r>
              <a:rPr lang="en-US" b="1" dirty="0" smtClean="0">
                <a:solidFill>
                  <a:srgbClr val="FA540A"/>
                </a:solidFill>
                <a:latin typeface="Times New Roman" pitchFamily="18" charset="0"/>
              </a:rPr>
              <a:t>THEO NHÓM</a:t>
            </a:r>
            <a:endParaRPr lang="en-US" b="1" dirty="0">
              <a:solidFill>
                <a:srgbClr val="FA540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073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006600"/>
                </a:solidFill>
                <a:sym typeface="Webdings" pitchFamily="18" charset="2"/>
              </a:rPr>
              <a:t></a:t>
            </a:r>
            <a:br>
              <a:rPr lang="en-US" smtClean="0">
                <a:solidFill>
                  <a:srgbClr val="006600"/>
                </a:solidFill>
                <a:sym typeface="Webdings" pitchFamily="18" charset="2"/>
              </a:rPr>
            </a:br>
            <a:endParaRPr lang="en-US" smtClean="0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A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133125" name="Picture 5" descr="globeterrestres5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1107">
            <a:off x="7772400" y="8382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4765214">
            <a:off x="970756" y="838994"/>
            <a:ext cx="5827713" cy="5184775"/>
            <a:chOff x="960" y="192"/>
            <a:chExt cx="4266" cy="3168"/>
          </a:xfrm>
        </p:grpSpPr>
        <p:pic>
          <p:nvPicPr>
            <p:cNvPr id="20655" name="Picture 7" descr="globeterrestres1"/>
            <p:cNvPicPr preferRelativeResize="0"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2112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6" name="Picture 8" descr="globeterrestres12"/>
            <p:cNvPicPr preferRelativeResize="0"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76" y="2976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7" name="Picture 9" descr="globeterrestres11"/>
            <p:cNvPicPr preferRelativeResize="0"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192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8" name="Picture 10" descr="globeterrestres4"/>
            <p:cNvPicPr preferRelativeResize="0"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92" y="1680"/>
              <a:ext cx="2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7" name="Picture 12" descr="photo-1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6076950"/>
            <a:ext cx="4149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photo-1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96300" y="2286000"/>
            <a:ext cx="647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bieu tuong 23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15213" y="4984750"/>
            <a:ext cx="17287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 descr="4 loai hoa"/>
          <p:cNvPicPr preferRelativeResize="0"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 descr="4D0E9C1D773840AE93D84E15D99D6495"/>
          <p:cNvPicPr preferRelativeResize="0"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35950" y="0"/>
            <a:ext cx="908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7" descr="4B3719F2663C4C139ADBA43FE6AA2260"/>
          <p:cNvPicPr preferRelativeResize="0"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2225" y="40386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8" descr="Picture1"/>
          <p:cNvPicPr preferRelativeResize="0"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2627313" y="5516563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9" descr="Picture1"/>
          <p:cNvPicPr preferRelativeResize="0"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4038600" y="0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6400800" y="609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7696200" y="3733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457200" y="1081088"/>
            <a:ext cx="520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4495800" y="5486400"/>
            <a:ext cx="52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900113" y="5661025"/>
            <a:ext cx="995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5" name="AutoShape 25"/>
          <p:cNvSpPr>
            <a:spLocks noChangeArrowheads="1"/>
          </p:cNvSpPr>
          <p:nvPr/>
        </p:nvSpPr>
        <p:spPr bwMode="auto">
          <a:xfrm rot="2671365">
            <a:off x="7620000" y="4648200"/>
            <a:ext cx="504825" cy="590550"/>
          </a:xfrm>
          <a:prstGeom prst="star4">
            <a:avLst>
              <a:gd name="adj" fmla="val 1467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8458200" y="13096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287338" y="2205038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 rot="3309418">
            <a:off x="7010401" y="2286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grpSp>
        <p:nvGrpSpPr>
          <p:cNvPr id="20504" name="Group 29"/>
          <p:cNvGrpSpPr>
            <a:grpSpLocks/>
          </p:cNvGrpSpPr>
          <p:nvPr/>
        </p:nvGrpSpPr>
        <p:grpSpPr bwMode="auto">
          <a:xfrm rot="21406789" flipH="1">
            <a:off x="6465888" y="5614988"/>
            <a:ext cx="1335087" cy="1243012"/>
            <a:chOff x="2332" y="1554"/>
            <a:chExt cx="1105" cy="1218"/>
          </a:xfrm>
        </p:grpSpPr>
        <p:sp>
          <p:nvSpPr>
            <p:cNvPr id="20516" name="Freeform 30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1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2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3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4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5 h 146"/>
                <a:gd name="T14" fmla="*/ 35 w 177"/>
                <a:gd name="T15" fmla="*/ 0 h 146"/>
                <a:gd name="T16" fmla="*/ 20 w 177"/>
                <a:gd name="T17" fmla="*/ 3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8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34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49 w 178"/>
                <a:gd name="T15" fmla="*/ 1 h 143"/>
                <a:gd name="T16" fmla="*/ 40 w 178"/>
                <a:gd name="T17" fmla="*/ 2 h 143"/>
                <a:gd name="T18" fmla="*/ 31 w 178"/>
                <a:gd name="T19" fmla="*/ 3 h 143"/>
                <a:gd name="T20" fmla="*/ 23 w 178"/>
                <a:gd name="T21" fmla="*/ 6 h 143"/>
                <a:gd name="T22" fmla="*/ 15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35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3 w 132"/>
                <a:gd name="T5" fmla="*/ 4 h 181"/>
                <a:gd name="T6" fmla="*/ 17 w 132"/>
                <a:gd name="T7" fmla="*/ 14 h 181"/>
                <a:gd name="T8" fmla="*/ 10 w 132"/>
                <a:gd name="T9" fmla="*/ 28 h 181"/>
                <a:gd name="T10" fmla="*/ 3 w 132"/>
                <a:gd name="T11" fmla="*/ 45 h 181"/>
                <a:gd name="T12" fmla="*/ 0 w 132"/>
                <a:gd name="T13" fmla="*/ 61 h 181"/>
                <a:gd name="T14" fmla="*/ 2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3 w 132"/>
                <a:gd name="T23" fmla="*/ 76 h 181"/>
                <a:gd name="T24" fmla="*/ 66 w 132"/>
                <a:gd name="T25" fmla="*/ 61 h 181"/>
                <a:gd name="T26" fmla="*/ 63 w 132"/>
                <a:gd name="T27" fmla="*/ 45 h 181"/>
                <a:gd name="T28" fmla="*/ 57 w 132"/>
                <a:gd name="T29" fmla="*/ 28 h 181"/>
                <a:gd name="T30" fmla="*/ 49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36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7 h 144"/>
                <a:gd name="T8" fmla="*/ 16 w 177"/>
                <a:gd name="T9" fmla="*/ 41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2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3 h 144"/>
                <a:gd name="T30" fmla="*/ 73 w 177"/>
                <a:gd name="T31" fmla="*/ 9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37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7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1 w 180"/>
                <a:gd name="T13" fmla="*/ 71 h 143"/>
                <a:gd name="T14" fmla="*/ 40 w 180"/>
                <a:gd name="T15" fmla="*/ 71 h 143"/>
                <a:gd name="T16" fmla="*/ 49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4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38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39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0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1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2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43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44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45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46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3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3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47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48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49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50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51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52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7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53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54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55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56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57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58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59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60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61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62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2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7 w 144"/>
                <a:gd name="T37" fmla="*/ 35 h 167"/>
                <a:gd name="T38" fmla="*/ 54 w 144"/>
                <a:gd name="T39" fmla="*/ 29 h 167"/>
                <a:gd name="T40" fmla="*/ 60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63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3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0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7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2 w 204"/>
                <a:gd name="T51" fmla="*/ 11 h 82"/>
                <a:gd name="T52" fmla="*/ 61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64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29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8 w 84"/>
                <a:gd name="T17" fmla="*/ 99 h 208"/>
                <a:gd name="T18" fmla="*/ 20 w 84"/>
                <a:gd name="T19" fmla="*/ 104 h 208"/>
                <a:gd name="T20" fmla="*/ 12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3 w 84"/>
                <a:gd name="T31" fmla="*/ 67 h 208"/>
                <a:gd name="T32" fmla="*/ 10 w 84"/>
                <a:gd name="T33" fmla="*/ 57 h 208"/>
                <a:gd name="T34" fmla="*/ 17 w 84"/>
                <a:gd name="T35" fmla="*/ 42 h 208"/>
                <a:gd name="T36" fmla="*/ 17 w 84"/>
                <a:gd name="T37" fmla="*/ 23 h 208"/>
                <a:gd name="T38" fmla="*/ 13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65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3 w 144"/>
                <a:gd name="T3" fmla="*/ 3 h 170"/>
                <a:gd name="T4" fmla="*/ 27 w 144"/>
                <a:gd name="T5" fmla="*/ 9 h 170"/>
                <a:gd name="T6" fmla="*/ 40 w 144"/>
                <a:gd name="T7" fmla="*/ 16 h 170"/>
                <a:gd name="T8" fmla="*/ 52 w 144"/>
                <a:gd name="T9" fmla="*/ 25 h 170"/>
                <a:gd name="T10" fmla="*/ 61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0 w 144"/>
                <a:gd name="T21" fmla="*/ 83 h 170"/>
                <a:gd name="T22" fmla="*/ 53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29 w 144"/>
                <a:gd name="T37" fmla="*/ 31 h 170"/>
                <a:gd name="T38" fmla="*/ 24 w 144"/>
                <a:gd name="T39" fmla="*/ 23 h 170"/>
                <a:gd name="T40" fmla="*/ 18 w 144"/>
                <a:gd name="T41" fmla="*/ 15 h 170"/>
                <a:gd name="T42" fmla="*/ 11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66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67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68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69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70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8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2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6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71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8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4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72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73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29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59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59 h 154"/>
                <a:gd name="T30" fmla="*/ 13 w 87"/>
                <a:gd name="T31" fmla="*/ 51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2 h 154"/>
                <a:gd name="T40" fmla="*/ 10 w 87"/>
                <a:gd name="T41" fmla="*/ 15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74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75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4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76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4 w 70"/>
                <a:gd name="T5" fmla="*/ 62 h 163"/>
                <a:gd name="T6" fmla="*/ 1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6 w 70"/>
                <a:gd name="T15" fmla="*/ 9 h 163"/>
                <a:gd name="T16" fmla="*/ 14 w 70"/>
                <a:gd name="T17" fmla="*/ 3 h 163"/>
                <a:gd name="T18" fmla="*/ 21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29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3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77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3 h 348"/>
                <a:gd name="T16" fmla="*/ 64 w 361"/>
                <a:gd name="T17" fmla="*/ 20 h 348"/>
                <a:gd name="T18" fmla="*/ 81 w 361"/>
                <a:gd name="T19" fmla="*/ 27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3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2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78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79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1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0 h 160"/>
                <a:gd name="T20" fmla="*/ 79 w 332"/>
                <a:gd name="T21" fmla="*/ 5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1 h 160"/>
                <a:gd name="T34" fmla="*/ 2 w 332"/>
                <a:gd name="T35" fmla="*/ 10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7 h 160"/>
                <a:gd name="T42" fmla="*/ 39 w 332"/>
                <a:gd name="T43" fmla="*/ 6 h 160"/>
                <a:gd name="T44" fmla="*/ 52 w 332"/>
                <a:gd name="T45" fmla="*/ 7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29 h 160"/>
                <a:gd name="T54" fmla="*/ 127 w 332"/>
                <a:gd name="T55" fmla="*/ 40 h 160"/>
                <a:gd name="T56" fmla="*/ 140 w 332"/>
                <a:gd name="T57" fmla="*/ 52 h 160"/>
                <a:gd name="T58" fmla="*/ 151 w 332"/>
                <a:gd name="T59" fmla="*/ 62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80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8 h 1340"/>
                <a:gd name="T14" fmla="*/ 71 w 373"/>
                <a:gd name="T15" fmla="*/ 433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7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3 h 1340"/>
                <a:gd name="T44" fmla="*/ 3 w 373"/>
                <a:gd name="T45" fmla="*/ 54 h 1340"/>
                <a:gd name="T46" fmla="*/ 0 w 373"/>
                <a:gd name="T47" fmla="*/ 60 h 1340"/>
                <a:gd name="T48" fmla="*/ 0 w 373"/>
                <a:gd name="T49" fmla="*/ 61 h 1340"/>
                <a:gd name="T50" fmla="*/ 4 w 373"/>
                <a:gd name="T51" fmla="*/ 55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3 h 1340"/>
                <a:gd name="T62" fmla="*/ 85 w 373"/>
                <a:gd name="T63" fmla="*/ 13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4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0 h 1340"/>
                <a:gd name="T80" fmla="*/ 134 w 373"/>
                <a:gd name="T81" fmla="*/ 305 h 1340"/>
                <a:gd name="T82" fmla="*/ 102 w 373"/>
                <a:gd name="T83" fmla="*/ 357 h 1340"/>
                <a:gd name="T84" fmla="*/ 72 w 373"/>
                <a:gd name="T85" fmla="*/ 406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81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1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82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83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5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84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4 w 32"/>
                <a:gd name="T3" fmla="*/ 15 h 32"/>
                <a:gd name="T4" fmla="*/ 2 w 32"/>
                <a:gd name="T5" fmla="*/ 14 h 32"/>
                <a:gd name="T6" fmla="*/ 1 w 32"/>
                <a:gd name="T7" fmla="*/ 11 h 32"/>
                <a:gd name="T8" fmla="*/ 0 w 32"/>
                <a:gd name="T9" fmla="*/ 8 h 32"/>
                <a:gd name="T10" fmla="*/ 1 w 32"/>
                <a:gd name="T11" fmla="*/ 4 h 32"/>
                <a:gd name="T12" fmla="*/ 2 w 32"/>
                <a:gd name="T13" fmla="*/ 2 h 32"/>
                <a:gd name="T14" fmla="*/ 4 w 32"/>
                <a:gd name="T15" fmla="*/ 1 h 32"/>
                <a:gd name="T16" fmla="*/ 8 w 32"/>
                <a:gd name="T17" fmla="*/ 0 h 32"/>
                <a:gd name="T18" fmla="*/ 11 w 32"/>
                <a:gd name="T19" fmla="*/ 1 h 32"/>
                <a:gd name="T20" fmla="*/ 13 w 32"/>
                <a:gd name="T21" fmla="*/ 2 h 32"/>
                <a:gd name="T22" fmla="*/ 15 w 32"/>
                <a:gd name="T23" fmla="*/ 4 h 32"/>
                <a:gd name="T24" fmla="*/ 16 w 32"/>
                <a:gd name="T25" fmla="*/ 8 h 32"/>
                <a:gd name="T26" fmla="*/ 15 w 32"/>
                <a:gd name="T27" fmla="*/ 11 h 32"/>
                <a:gd name="T28" fmla="*/ 13 w 32"/>
                <a:gd name="T29" fmla="*/ 14 h 32"/>
                <a:gd name="T30" fmla="*/ 11 w 32"/>
                <a:gd name="T31" fmla="*/ 15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85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0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39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2 w 136"/>
                <a:gd name="T23" fmla="*/ 12 h 149"/>
                <a:gd name="T24" fmla="*/ 7 w 136"/>
                <a:gd name="T25" fmla="*/ 13 h 149"/>
                <a:gd name="T26" fmla="*/ 3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2 w 136"/>
                <a:gd name="T33" fmla="*/ 40 h 149"/>
                <a:gd name="T34" fmla="*/ 0 w 136"/>
                <a:gd name="T35" fmla="*/ 50 h 149"/>
                <a:gd name="T36" fmla="*/ 3 w 136"/>
                <a:gd name="T37" fmla="*/ 57 h 149"/>
                <a:gd name="T38" fmla="*/ 7 w 136"/>
                <a:gd name="T39" fmla="*/ 60 h 149"/>
                <a:gd name="T40" fmla="*/ 12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8 w 136"/>
                <a:gd name="T47" fmla="*/ 73 h 149"/>
                <a:gd name="T48" fmla="*/ 39 w 136"/>
                <a:gd name="T49" fmla="*/ 73 h 149"/>
                <a:gd name="T50" fmla="*/ 45 w 136"/>
                <a:gd name="T51" fmla="*/ 66 h 149"/>
                <a:gd name="T52" fmla="*/ 50 w 136"/>
                <a:gd name="T53" fmla="*/ 61 h 149"/>
                <a:gd name="T54" fmla="*/ 55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86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3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3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87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88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3 h 206"/>
                <a:gd name="T18" fmla="*/ 17 w 90"/>
                <a:gd name="T19" fmla="*/ 0 h 206"/>
                <a:gd name="T20" fmla="*/ 9 w 90"/>
                <a:gd name="T21" fmla="*/ 1 h 206"/>
                <a:gd name="T22" fmla="*/ 3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1 w 90"/>
                <a:gd name="T29" fmla="*/ 30 h 206"/>
                <a:gd name="T30" fmla="*/ 6 w 90"/>
                <a:gd name="T31" fmla="*/ 40 h 206"/>
                <a:gd name="T32" fmla="*/ 13 w 90"/>
                <a:gd name="T33" fmla="*/ 47 h 206"/>
                <a:gd name="T34" fmla="*/ 20 w 90"/>
                <a:gd name="T35" fmla="*/ 53 h 206"/>
                <a:gd name="T36" fmla="*/ 23 w 90"/>
                <a:gd name="T37" fmla="*/ 61 h 206"/>
                <a:gd name="T38" fmla="*/ 26 w 90"/>
                <a:gd name="T39" fmla="*/ 71 h 206"/>
                <a:gd name="T40" fmla="*/ 26 w 90"/>
                <a:gd name="T41" fmla="*/ 80 h 206"/>
                <a:gd name="T42" fmla="*/ 26 w 90"/>
                <a:gd name="T43" fmla="*/ 89 h 206"/>
                <a:gd name="T44" fmla="*/ 26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89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90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7 w 198"/>
                <a:gd name="T3" fmla="*/ 12 h 100"/>
                <a:gd name="T4" fmla="*/ 17 w 198"/>
                <a:gd name="T5" fmla="*/ 22 h 100"/>
                <a:gd name="T6" fmla="*/ 27 w 198"/>
                <a:gd name="T7" fmla="*/ 33 h 100"/>
                <a:gd name="T8" fmla="*/ 40 w 198"/>
                <a:gd name="T9" fmla="*/ 41 h 100"/>
                <a:gd name="T10" fmla="*/ 52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0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5 w 198"/>
                <a:gd name="T33" fmla="*/ 14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4 h 100"/>
                <a:gd name="T40" fmla="*/ 21 w 198"/>
                <a:gd name="T41" fmla="*/ 12 h 100"/>
                <a:gd name="T42" fmla="*/ 12 w 198"/>
                <a:gd name="T43" fmla="*/ 7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91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6 h 174"/>
                <a:gd name="T10" fmla="*/ 17 w 136"/>
                <a:gd name="T11" fmla="*/ 69 h 174"/>
                <a:gd name="T12" fmla="*/ 26 w 136"/>
                <a:gd name="T13" fmla="*/ 79 h 174"/>
                <a:gd name="T14" fmla="*/ 37 w 136"/>
                <a:gd name="T15" fmla="*/ 85 h 174"/>
                <a:gd name="T16" fmla="*/ 49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8 w 136"/>
                <a:gd name="T33" fmla="*/ 44 h 174"/>
                <a:gd name="T34" fmla="*/ 30 w 136"/>
                <a:gd name="T35" fmla="*/ 42 h 174"/>
                <a:gd name="T36" fmla="*/ 23 w 136"/>
                <a:gd name="T37" fmla="*/ 37 h 174"/>
                <a:gd name="T38" fmla="*/ 16 w 136"/>
                <a:gd name="T39" fmla="*/ 29 h 174"/>
                <a:gd name="T40" fmla="*/ 10 w 136"/>
                <a:gd name="T41" fmla="*/ 22 h 174"/>
                <a:gd name="T42" fmla="*/ 6 w 136"/>
                <a:gd name="T43" fmla="*/ 13 h 174"/>
                <a:gd name="T44" fmla="*/ 2 w 136"/>
                <a:gd name="T45" fmla="*/ 6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92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93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2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8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5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4 w 142"/>
                <a:gd name="T19" fmla="*/ 34 h 145"/>
                <a:gd name="T20" fmla="*/ 6 w 142"/>
                <a:gd name="T21" fmla="*/ 27 h 145"/>
                <a:gd name="T22" fmla="*/ 5 w 142"/>
                <a:gd name="T23" fmla="*/ 16 h 145"/>
                <a:gd name="T24" fmla="*/ 9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4 w 142"/>
                <a:gd name="T31" fmla="*/ 9 h 145"/>
                <a:gd name="T32" fmla="*/ 29 w 142"/>
                <a:gd name="T33" fmla="*/ 5 h 145"/>
                <a:gd name="T34" fmla="*/ 37 w 142"/>
                <a:gd name="T35" fmla="*/ 0 h 145"/>
                <a:gd name="T36" fmla="*/ 47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1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94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95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96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97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98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6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4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6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3 w 152"/>
                <a:gd name="T31" fmla="*/ 53 h 123"/>
                <a:gd name="T32" fmla="*/ 57 w 152"/>
                <a:gd name="T33" fmla="*/ 56 h 123"/>
                <a:gd name="T34" fmla="*/ 49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0 w 152"/>
                <a:gd name="T47" fmla="*/ 61 h 123"/>
                <a:gd name="T48" fmla="*/ 7 w 152"/>
                <a:gd name="T49" fmla="*/ 61 h 123"/>
                <a:gd name="T50" fmla="*/ 6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99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100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3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3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101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102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1 w 152"/>
                <a:gd name="T15" fmla="*/ 61 h 123"/>
                <a:gd name="T16" fmla="*/ 34 w 152"/>
                <a:gd name="T17" fmla="*/ 59 h 123"/>
                <a:gd name="T18" fmla="*/ 26 w 152"/>
                <a:gd name="T19" fmla="*/ 58 h 123"/>
                <a:gd name="T20" fmla="*/ 19 w 152"/>
                <a:gd name="T21" fmla="*/ 56 h 123"/>
                <a:gd name="T22" fmla="*/ 13 w 152"/>
                <a:gd name="T23" fmla="*/ 53 h 123"/>
                <a:gd name="T24" fmla="*/ 7 w 152"/>
                <a:gd name="T25" fmla="*/ 50 h 123"/>
                <a:gd name="T26" fmla="*/ 3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1 w 152"/>
                <a:gd name="T33" fmla="*/ 26 h 123"/>
                <a:gd name="T34" fmla="*/ 5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1 w 152"/>
                <a:gd name="T41" fmla="*/ 4 h 123"/>
                <a:gd name="T42" fmla="*/ 52 w 152"/>
                <a:gd name="T43" fmla="*/ 14 h 123"/>
                <a:gd name="T44" fmla="*/ 61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103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3 h 148"/>
                <a:gd name="T4" fmla="*/ 3 w 136"/>
                <a:gd name="T5" fmla="*/ 17 h 148"/>
                <a:gd name="T6" fmla="*/ 7 w 136"/>
                <a:gd name="T7" fmla="*/ 13 h 148"/>
                <a:gd name="T8" fmla="*/ 12 w 136"/>
                <a:gd name="T9" fmla="*/ 12 h 148"/>
                <a:gd name="T10" fmla="*/ 17 w 136"/>
                <a:gd name="T11" fmla="*/ 12 h 148"/>
                <a:gd name="T12" fmla="*/ 21 w 136"/>
                <a:gd name="T13" fmla="*/ 8 h 148"/>
                <a:gd name="T14" fmla="*/ 29 w 136"/>
                <a:gd name="T15" fmla="*/ 1 h 148"/>
                <a:gd name="T16" fmla="*/ 39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5 w 136"/>
                <a:gd name="T23" fmla="*/ 11 h 148"/>
                <a:gd name="T24" fmla="*/ 60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7 h 148"/>
                <a:gd name="T38" fmla="*/ 60 w 136"/>
                <a:gd name="T39" fmla="*/ 60 h 148"/>
                <a:gd name="T40" fmla="*/ 56 w 136"/>
                <a:gd name="T41" fmla="*/ 61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29 w 136"/>
                <a:gd name="T49" fmla="*/ 73 h 148"/>
                <a:gd name="T50" fmla="*/ 22 w 136"/>
                <a:gd name="T51" fmla="*/ 66 h 148"/>
                <a:gd name="T52" fmla="*/ 18 w 136"/>
                <a:gd name="T53" fmla="*/ 61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0 h 148"/>
                <a:gd name="T62" fmla="*/ 3 w 136"/>
                <a:gd name="T63" fmla="*/ 4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104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0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0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105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3 w 136"/>
                <a:gd name="T5" fmla="*/ 17 h 147"/>
                <a:gd name="T6" fmla="*/ 7 w 136"/>
                <a:gd name="T7" fmla="*/ 13 h 147"/>
                <a:gd name="T8" fmla="*/ 12 w 136"/>
                <a:gd name="T9" fmla="*/ 12 h 147"/>
                <a:gd name="T10" fmla="*/ 17 w 136"/>
                <a:gd name="T11" fmla="*/ 13 h 147"/>
                <a:gd name="T12" fmla="*/ 21 w 136"/>
                <a:gd name="T13" fmla="*/ 8 h 147"/>
                <a:gd name="T14" fmla="*/ 29 w 136"/>
                <a:gd name="T15" fmla="*/ 1 h 147"/>
                <a:gd name="T16" fmla="*/ 39 w 136"/>
                <a:gd name="T17" fmla="*/ 1 h 147"/>
                <a:gd name="T18" fmla="*/ 46 w 136"/>
                <a:gd name="T19" fmla="*/ 8 h 147"/>
                <a:gd name="T20" fmla="*/ 50 w 136"/>
                <a:gd name="T21" fmla="*/ 12 h 147"/>
                <a:gd name="T22" fmla="*/ 55 w 136"/>
                <a:gd name="T23" fmla="*/ 12 h 147"/>
                <a:gd name="T24" fmla="*/ 60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0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29 w 136"/>
                <a:gd name="T49" fmla="*/ 73 h 147"/>
                <a:gd name="T50" fmla="*/ 22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3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106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107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Freeform 108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109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Freeform 110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Freeform 111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Freeform 112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113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114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115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116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Freeform 117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118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119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120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Freeform 121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Freeform 122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Freeform 123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Freeform 124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Freeform 125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Freeform 126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127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Freeform 128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Freeform 129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Freeform 130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Freeform 131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Freeform 132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Freeform 133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Freeform 134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135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Freeform 136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Freeform 137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Freeform 138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139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140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141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142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Freeform 143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Freeform 144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Freeform 145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146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Freeform 147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Freeform 148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Freeform 149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Freeform 150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Freeform 151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Freeform 152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Freeform 153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154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Freeform 155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156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157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Freeform 158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Freeform 159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Freeform 160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7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7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Freeform 161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162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Freeform 163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Freeform 164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Freeform 165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Freeform 166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Freeform 167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168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89" name="Text Box 169"/>
          <p:cNvSpPr txBox="1">
            <a:spLocks noChangeArrowheads="1"/>
          </p:cNvSpPr>
          <p:nvPr/>
        </p:nvSpPr>
        <p:spPr bwMode="auto">
          <a:xfrm>
            <a:off x="755650" y="1916113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Times New Roman" pitchFamily="18" charset="0"/>
              </a:rPr>
              <a:t>( ? ) Bài hát Con chim non là bài dân ca của nước nào ?</a:t>
            </a:r>
            <a:r>
              <a:rPr lang="en-US" sz="2400">
                <a:solidFill>
                  <a:srgbClr val="00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290" name="Text Box 170"/>
          <p:cNvSpPr txBox="1">
            <a:spLocks noChangeArrowheads="1"/>
          </p:cNvSpPr>
          <p:nvPr/>
        </p:nvSpPr>
        <p:spPr bwMode="auto">
          <a:xfrm>
            <a:off x="1042988" y="260032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A. Việt Nam</a:t>
            </a:r>
            <a:endParaRPr lang="en-US"/>
          </a:p>
        </p:txBody>
      </p:sp>
      <p:sp>
        <p:nvSpPr>
          <p:cNvPr id="133291" name="Text Box 171"/>
          <p:cNvSpPr txBox="1">
            <a:spLocks noChangeArrowheads="1"/>
          </p:cNvSpPr>
          <p:nvPr/>
        </p:nvSpPr>
        <p:spPr bwMode="auto">
          <a:xfrm>
            <a:off x="3240088" y="2565400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B. Lào</a:t>
            </a:r>
          </a:p>
        </p:txBody>
      </p:sp>
      <p:sp>
        <p:nvSpPr>
          <p:cNvPr id="133292" name="Text Box 172"/>
          <p:cNvSpPr txBox="1">
            <a:spLocks noChangeArrowheads="1"/>
          </p:cNvSpPr>
          <p:nvPr/>
        </p:nvSpPr>
        <p:spPr bwMode="auto">
          <a:xfrm>
            <a:off x="4895850" y="2600325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C. Pháp</a:t>
            </a:r>
          </a:p>
        </p:txBody>
      </p:sp>
      <p:sp>
        <p:nvSpPr>
          <p:cNvPr id="133293" name="Text Box 173"/>
          <p:cNvSpPr txBox="1">
            <a:spLocks noChangeArrowheads="1"/>
          </p:cNvSpPr>
          <p:nvPr/>
        </p:nvSpPr>
        <p:spPr bwMode="auto">
          <a:xfrm>
            <a:off x="647700" y="34655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Times New Roman" pitchFamily="18" charset="0"/>
              </a:rPr>
              <a:t>( ? )  Bài hát được viết ở nhịp nào ?</a:t>
            </a:r>
          </a:p>
        </p:txBody>
      </p:sp>
      <p:sp>
        <p:nvSpPr>
          <p:cNvPr id="133294" name="Text Box 174"/>
          <p:cNvSpPr txBox="1">
            <a:spLocks noChangeArrowheads="1"/>
          </p:cNvSpPr>
          <p:nvPr/>
        </p:nvSpPr>
        <p:spPr bwMode="auto">
          <a:xfrm>
            <a:off x="900113" y="41497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A. Nhịp 2</a:t>
            </a:r>
          </a:p>
        </p:txBody>
      </p:sp>
      <p:sp>
        <p:nvSpPr>
          <p:cNvPr id="133295" name="Text Box 175"/>
          <p:cNvSpPr txBox="1">
            <a:spLocks noChangeArrowheads="1"/>
          </p:cNvSpPr>
          <p:nvPr/>
        </p:nvSpPr>
        <p:spPr bwMode="auto">
          <a:xfrm>
            <a:off x="2843213" y="4113213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B. Nhịp 3</a:t>
            </a:r>
            <a:endParaRPr lang="en-US"/>
          </a:p>
        </p:txBody>
      </p:sp>
      <p:sp>
        <p:nvSpPr>
          <p:cNvPr id="133296" name="Text Box 176"/>
          <p:cNvSpPr txBox="1">
            <a:spLocks noChangeArrowheads="1"/>
          </p:cNvSpPr>
          <p:nvPr/>
        </p:nvSpPr>
        <p:spPr bwMode="auto">
          <a:xfrm>
            <a:off x="4824413" y="41497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C. Nhịp 4</a:t>
            </a:r>
            <a:endParaRPr lang="en-US"/>
          </a:p>
        </p:txBody>
      </p:sp>
      <p:sp>
        <p:nvSpPr>
          <p:cNvPr id="133300" name="Text Box 180"/>
          <p:cNvSpPr txBox="1">
            <a:spLocks noChangeArrowheads="1"/>
          </p:cNvSpPr>
          <p:nvPr/>
        </p:nvSpPr>
        <p:spPr bwMode="auto">
          <a:xfrm>
            <a:off x="4824413" y="41497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C. Nhịp 4</a:t>
            </a:r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439863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15" name="TextBox 178"/>
          <p:cNvSpPr txBox="1">
            <a:spLocks noChangeArrowheads="1"/>
          </p:cNvSpPr>
          <p:nvPr/>
        </p:nvSpPr>
        <p:spPr bwMode="auto">
          <a:xfrm>
            <a:off x="2965429" y="654050"/>
            <a:ext cx="343222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9400C8"/>
                </a:solidFill>
              </a:rPr>
              <a:t>ÔN BÀI</a:t>
            </a:r>
            <a:endParaRPr lang="en-US" sz="3200" b="1" dirty="0">
              <a:solidFill>
                <a:srgbClr val="9400C8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auM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0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0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0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5000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5000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5000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0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0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0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33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332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3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57  L 0.108 0.08257  L 0.072 0.16647  L 0.108 0.24905  L 0.036 0.24905  L 0 0.33295  L -0.036 0.24905  L -0.108 0.24905  L -0.072 0.16647  L -0.108 0.08257  L -0.036 0.08257  L 0 0  Z" pathEditMode="relative" ptsTypes="">
                                      <p:cBhvr>
                                        <p:cTn id="111" dur="2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3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"/>
                            </p:stCondLst>
                            <p:childTnLst>
                              <p:par>
                                <p:cTn id="13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1 0.04528  0.011 0.08657  0.028 0.1132  C 0.028 0.11453  0.055 0.15049  0.055 0.14916  C 0.07 0.16914  0.079 0.19711  0.079 0.2264  C 0.079 0.285  0.044 0.33162  0 0.33295  C -0.044 0.33162  -0.079 0.285  -0.079 0.2264  C -0.079 0.19711  -0.07 0.16914  -0.055 0.14916  C -0.055 0.15049  -0.028 0.11453  -0.028 0.1132  C -0.011 0.08657  -0.001 0.04528  0 0  Z" pathEditMode="relative" ptsTypes="">
                                      <p:cBhvr>
                                        <p:cTn id="145" dur="2000" fill="hold"/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5" grpId="0" animBg="1"/>
      <p:bldP spid="133289" grpId="0"/>
      <p:bldP spid="133290" grpId="0"/>
      <p:bldP spid="133291" grpId="0"/>
      <p:bldP spid="133292" grpId="0"/>
      <p:bldP spid="133292" grpId="1"/>
      <p:bldP spid="133293" grpId="0"/>
      <p:bldP spid="133294" grpId="0"/>
      <p:bldP spid="133295" grpId="0"/>
      <p:bldP spid="133295" grpId="1"/>
      <p:bldP spid="133296" grpId="0"/>
      <p:bldP spid="1333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331913" y="4257675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179388" y="487363"/>
            <a:ext cx="8821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8" name="Group 15"/>
          <p:cNvGrpSpPr>
            <a:grpSpLocks/>
          </p:cNvGrpSpPr>
          <p:nvPr/>
        </p:nvGrpSpPr>
        <p:grpSpPr bwMode="auto">
          <a:xfrm>
            <a:off x="0" y="6416675"/>
            <a:ext cx="9144000" cy="428625"/>
            <a:chOff x="0" y="672"/>
            <a:chExt cx="5760" cy="270"/>
          </a:xfrm>
        </p:grpSpPr>
        <p:pic>
          <p:nvPicPr>
            <p:cNvPr id="21561" name="Picture 16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2" name="AutoShape 17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AutoShape 18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AutoShape 19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5" name="AutoShape 20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AutoShape 21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AutoShape 22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AutoShape 23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AutoShape 24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0" name="AutoShape 25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AutoShape 26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2" name="AutoShape 27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3" name="AutoShape 28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AutoShape 29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AutoShape 30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6" name="AutoShape 31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7" name="AutoShape 32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8" name="AutoShape 33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9" name="AutoShape 34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0" name="AutoShape 35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1" name="AutoShape 36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2" name="AutoShape 37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3" name="Line 38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84" name="Line 39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85" name="Oval 40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86" name="Oval 41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87" name="Oval 42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88" name="Oval 43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89" name="Oval 44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0" name="Oval 45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1" name="Oval 46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2" name="Oval 47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3" name="Oval 48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4" name="Oval 49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5" name="Oval 50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6" name="Oval 51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7" name="Oval 52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8" name="Oval 53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9" name="Oval 54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0" name="Oval 55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1" name="Oval 56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2" name="Oval 57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3" name="Oval 58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4" name="Oval 59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5" name="Oval 60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09" name="Group 61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21516" name="Picture 62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AutoShape 63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AutoShape 64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AutoShape 65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AutoShape 66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AutoShape 67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AutoShape 68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utoShape 69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utoShape 70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71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AutoShape 72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AutoShape 73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AutoShape 74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AutoShape 75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AutoShape 76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AutoShape 77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AutoShape 78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AutoShape 79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AutoShape 80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AutoShape 81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AutoShape 82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AutoShape 83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84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39" name="Line 85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40" name="Oval 86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1" name="Oval 87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2" name="Oval 88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3" name="Oval 89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4" name="Oval 90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5" name="Oval 91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6" name="Oval 92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7" name="Oval 93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8" name="Oval 94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9" name="Oval 95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0" name="Oval 96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1" name="Oval 97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2" name="Oval 98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3" name="Oval 99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4" name="Oval 100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5" name="Oval 101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6" name="Oval 102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7" name="Oval 103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8" name="Oval 104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9" name="Oval 105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60" name="Oval 106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614488" y="2370138"/>
            <a:ext cx="3067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000" b="1" i="1">
                <a:solidFill>
                  <a:srgbClr val="9400C8"/>
                </a:solidFill>
              </a:rPr>
              <a:t>Y</a:t>
            </a:r>
            <a:r>
              <a:rPr lang="en-US" sz="4000" b="1" i="1">
                <a:solidFill>
                  <a:srgbClr val="9400C8"/>
                </a:solidFill>
                <a:latin typeface="Perpetua" pitchFamily="18" charset="0"/>
              </a:rPr>
              <a:t>êu quý các loài vật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170363" y="3867150"/>
            <a:ext cx="36877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400" b="1">
                <a:solidFill>
                  <a:srgbClr val="00FF00"/>
                </a:solidFill>
              </a:rPr>
              <a:t>B</a:t>
            </a:r>
            <a:r>
              <a:rPr lang="en-US" sz="4400" b="1">
                <a:solidFill>
                  <a:srgbClr val="00FF00"/>
                </a:solidFill>
                <a:latin typeface="Gigi" pitchFamily="82" charset="0"/>
              </a:rPr>
              <a:t>ảo vệ các loài chim</a:t>
            </a:r>
          </a:p>
        </p:txBody>
      </p:sp>
      <p:pic>
        <p:nvPicPr>
          <p:cNvPr id="100" name="Picture 17" descr="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358900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7" descr="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638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8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288" y="4086225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4C2DD-1327-4632-8B27-D1E39508F35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4453" name="Cloud"/>
          <p:cNvSpPr>
            <a:spLocks noChangeAspect="1" noEditPoints="1" noChangeArrowheads="1"/>
          </p:cNvSpPr>
          <p:nvPr/>
        </p:nvSpPr>
        <p:spPr bwMode="auto">
          <a:xfrm>
            <a:off x="511175" y="1968500"/>
            <a:ext cx="8113713" cy="3067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 sz="2000">
              <a:solidFill>
                <a:srgbClr val="FF3300"/>
              </a:solidFill>
              <a:latin typeface=".VnTime" pitchFamily="34" charset="0"/>
            </a:endParaRPr>
          </a:p>
          <a:p>
            <a:pPr>
              <a:defRPr/>
            </a:pPr>
            <a:endParaRPr lang="en-US" sz="200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6150" name="Picture 7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05325"/>
            <a:ext cx="182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039813" y="3246438"/>
            <a:ext cx="655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476375" y="2600325"/>
            <a:ext cx="669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28176F"/>
                </a:solidFill>
                <a:latin typeface="Times New Roman" pitchFamily="18" charset="0"/>
              </a:rPr>
              <a:t>Ôn</a:t>
            </a:r>
            <a:r>
              <a:rPr lang="en-US" sz="3200" b="1" u="sng" dirty="0" smtClean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28176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28176F"/>
                </a:solidFill>
                <a:latin typeface="Times New Roman" pitchFamily="18" charset="0"/>
              </a:rPr>
              <a:t>cũ</a:t>
            </a:r>
            <a:endParaRPr lang="en-US" sz="3200" b="1" u="sng" dirty="0">
              <a:solidFill>
                <a:srgbClr val="28176F"/>
              </a:solidFill>
              <a:latin typeface="Times New Roman" pitchFamily="18" charset="0"/>
            </a:endParaRPr>
          </a:p>
        </p:txBody>
      </p:sp>
      <p:pic>
        <p:nvPicPr>
          <p:cNvPr id="6153" name="Picture 7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0"/>
            <a:ext cx="182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7" grpId="0"/>
      <p:bldP spid="104457" grpId="1"/>
      <p:bldP spid="1044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artoon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15900"/>
            <a:ext cx="187642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819400" y="1377950"/>
            <a:ext cx="56530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Về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nhà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các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em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nhớ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h</a:t>
            </a:r>
            <a:r>
              <a:rPr lang="vi-VN" sz="4400" dirty="0">
                <a:solidFill>
                  <a:srgbClr val="28176F"/>
                </a:solidFill>
                <a:latin typeface="Times New Roman" pitchFamily="18" charset="0"/>
              </a:rPr>
              <a:t>át lại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bài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và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tập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vỗ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tay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theo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nhịp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3 </a:t>
            </a:r>
            <a:r>
              <a:rPr lang="en-US" sz="4400" dirty="0" err="1">
                <a:solidFill>
                  <a:srgbClr val="28176F"/>
                </a:solidFill>
                <a:latin typeface="Times New Roman" pitchFamily="18" charset="0"/>
              </a:rPr>
              <a:t>nhé</a:t>
            </a:r>
            <a:r>
              <a:rPr lang="en-US" sz="4400" dirty="0">
                <a:solidFill>
                  <a:srgbClr val="28176F"/>
                </a:solidFill>
                <a:latin typeface="Times New Roman" pitchFamily="18" charset="0"/>
              </a:rPr>
              <a:t> 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478280" y="362903"/>
            <a:ext cx="6172200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730250" y="1736812"/>
            <a:ext cx="7766050" cy="2627313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Kính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chúc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quý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thầy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cô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mạnh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khỏe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chúc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sinh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luôn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chăm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ngoan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giỏi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3556" name="Picture 4" descr="Hong 13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8280" y="4509121"/>
            <a:ext cx="629412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0" y="6403975"/>
            <a:ext cx="9144000" cy="428625"/>
            <a:chOff x="0" y="672"/>
            <a:chExt cx="5760" cy="270"/>
          </a:xfrm>
        </p:grpSpPr>
        <p:pic>
          <p:nvPicPr>
            <p:cNvPr id="23604" name="Picture 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5" name="AutoShape 8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AutoShape 9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AutoShape 10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AutoShape 11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AutoShape 12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AutoShape 13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AutoShape 14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AutoShape 15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AutoShape 16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AutoShape 17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AutoShape 1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AutoShape 19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AutoShape 20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AutoShape 21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AutoShape 22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AutoShape 23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AutoShape 24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AutoShape 25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AutoShape 26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AutoShape 27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AutoShape 28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29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27" name="Line 30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28" name="Oval 31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29" name="Oval 32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0" name="Oval 33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1" name="Oval 34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2" name="Oval 35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3" name="Oval 36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4" name="Oval 37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5" name="Oval 38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6" name="Oval 39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7" name="Oval 40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8" name="Oval 4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9" name="Oval 42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0" name="Oval 43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1" name="Oval 44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2" name="Oval 45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3" name="Oval 46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4" name="Oval 47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5" name="Oval 48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6" name="Oval 49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7" name="Oval 50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8" name="Oval 51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8" name="Group 52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23559" name="Picture 53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AutoShape 5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AutoShape 5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AutoShape 5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AutoShape 5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AutoShape 5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AutoShape 5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AutoShape 6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AutoShape 6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AutoShape 6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6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AutoShape 6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AutoShape 6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AutoShape 6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AutoShape 6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AutoShape 6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AutoShape 6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AutoShape 7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AutoShape 7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AutoShape 7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AutoShape 7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AutoShape 7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7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2" name="Line 7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3" name="Oval 77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4" name="Oval 78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5" name="Oval 79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6" name="Oval 80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7" name="Oval 81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8" name="Oval 82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9" name="Oval 83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0" name="Oval 84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1" name="Oval 85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2" name="Oval 86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3" name="Oval 87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4" name="Oval 88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5" name="Oval 89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6" name="Oval 90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7" name="Oval 91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8" name="Oval 92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9" name="Oval 93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0" name="Oval 94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1" name="Oval 95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2" name="Oval 96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3" name="Oval 97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A1FD8D0-C2BE-496D-8FAF-17B5E92100B5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1288" y="3173413"/>
            <a:ext cx="4783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9400C8"/>
                </a:solidFill>
              </a:rPr>
              <a:t>Xem tranh và đoán bài hát ???</a:t>
            </a:r>
            <a:endParaRPr lang="en-US" sz="2400" b="1">
              <a:solidFill>
                <a:srgbClr val="9400C8"/>
              </a:solidFill>
            </a:endParaRPr>
          </a:p>
        </p:txBody>
      </p:sp>
      <p:sp>
        <p:nvSpPr>
          <p:cNvPr id="7" name="AutoShape 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3320811" cy="68580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 r="-29726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 b="1" i="1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Grp="1" noChangeAspect="1" noChangeArrowheads="1"/>
          </p:cNvSpPr>
          <p:nvPr isPhoto="1"/>
        </p:nvSpPr>
        <p:spPr bwMode="auto">
          <a:xfrm>
            <a:off x="3403584" y="-3222"/>
            <a:ext cx="5623002" cy="314011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 r="-10692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Grp="1" noChangeAspect="1" noChangeArrowheads="1"/>
          </p:cNvSpPr>
          <p:nvPr isPhoto="1"/>
        </p:nvSpPr>
        <p:spPr bwMode="auto">
          <a:xfrm>
            <a:off x="3403583" y="3611564"/>
            <a:ext cx="5659516" cy="324643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 r="-20674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540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540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8244" name="Picture 10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5" name="AutoShape 11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AutoShape 12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AutoShape 13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AutoShape 14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AutoShape 15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AutoShape 16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AutoShape 17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AutoShape 18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AutoShape 19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AutoShape 20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AutoShape 21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AutoShape 22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AutoShape 23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AutoShape 24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AutoShape 25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AutoShape 26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AutoShape 27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2" name="AutoShape 28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AutoShape 29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AutoShape 30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AutoShape 31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Line 32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7" name="Line 33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8" name="Oval 34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9" name="Oval 35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0" name="Oval 36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1" name="Oval 37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2" name="Oval 38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3" name="Oval 39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4" name="Oval 40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5" name="Oval 41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6" name="Oval 42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7" name="Oval 43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8" name="Oval 44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9" name="Oval 45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0" name="Oval 46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1" name="Oval 47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2" name="Oval 48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3" name="Oval 49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4" name="Oval 50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5" name="Oval 51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6" name="Oval 52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7" name="Oval 53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8" name="Oval 54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195" name="Group 55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0" y="672"/>
            <a:chExt cx="5760" cy="270"/>
          </a:xfrm>
        </p:grpSpPr>
        <p:pic>
          <p:nvPicPr>
            <p:cNvPr id="8199" name="Picture 56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AutoShape 57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AutoShape 58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AutoShape 59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AutoShape 60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utoShape 61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62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utoShape 63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AutoShape 64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utoShape 65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66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AutoShape 67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AutoShape 68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69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AutoShape 70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AutoShape 71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AutoShape 72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AutoShape 73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AutoShape 74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AutoShape 75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AutoShape 76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AutoShape 77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Line 78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22" name="Line 79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23" name="Oval 80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4" name="Oval 81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5" name="Oval 82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6" name="Oval 83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7" name="Oval 84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8" name="Oval 85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9" name="Oval 86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0" name="Oval 87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1" name="Oval 88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2" name="Oval 89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3" name="Oval 90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4" name="Oval 91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5" name="Oval 92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6" name="Oval 93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7" name="Oval 94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8" name="Oval 95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9" name="Oval 96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0" name="Oval 97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1" name="Oval 98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2" name="Oval 99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3" name="Oval 100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196" name="Picture 8" descr="LOVEYO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" y="3989108"/>
            <a:ext cx="2886076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2380506" y="2078019"/>
            <a:ext cx="5016117" cy="243143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40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40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 bài:</a:t>
            </a:r>
          </a:p>
          <a:p>
            <a:pPr algn="ctr">
              <a:defRPr/>
            </a:pPr>
            <a:r>
              <a:rPr lang="vi-VN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Chim Non</a:t>
            </a: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540A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540A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42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 bwMode="auto">
          <a:xfrm flipV="1">
            <a:off x="0" y="-34925"/>
            <a:ext cx="8915400" cy="34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endParaRPr lang="en-US" sz="1800" smtClean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841661" y="463550"/>
            <a:ext cx="3336911" cy="7016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A540A"/>
                </a:solidFill>
                <a:latin typeface="Times New Roman" pitchFamily="18" charset="0"/>
              </a:rPr>
              <a:t>Giới</a:t>
            </a:r>
            <a:r>
              <a:rPr lang="en-US" sz="4000" b="1" dirty="0">
                <a:solidFill>
                  <a:srgbClr val="FA540A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A540A"/>
                </a:solidFill>
                <a:latin typeface="Times New Roman" pitchFamily="18" charset="0"/>
              </a:rPr>
              <a:t>thiệu</a:t>
            </a:r>
            <a:r>
              <a:rPr lang="en-US" sz="4000" b="1" dirty="0">
                <a:solidFill>
                  <a:srgbClr val="FA540A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A540A"/>
                </a:solidFill>
                <a:latin typeface="Times New Roman" pitchFamily="18" charset="0"/>
              </a:rPr>
              <a:t>bài</a:t>
            </a:r>
            <a:endParaRPr lang="en-US" sz="4000" b="1" dirty="0">
              <a:solidFill>
                <a:srgbClr val="FA540A"/>
              </a:solidFill>
              <a:latin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900113" y="1741488"/>
            <a:ext cx="7956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9400C8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hát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: </a:t>
            </a:r>
            <a:r>
              <a:rPr lang="en-US" sz="2400" b="1" i="1" dirty="0">
                <a:solidFill>
                  <a:srgbClr val="9400C8"/>
                </a:solidFill>
                <a:latin typeface="Times New Roman" pitchFamily="18" charset="0"/>
              </a:rPr>
              <a:t>Con </a:t>
            </a:r>
            <a:r>
              <a:rPr lang="en-US" sz="2400" b="1" i="1" dirty="0" err="1">
                <a:solidFill>
                  <a:srgbClr val="9400C8"/>
                </a:solidFill>
                <a:latin typeface="Times New Roman" pitchFamily="18" charset="0"/>
              </a:rPr>
              <a:t>chim</a:t>
            </a:r>
            <a:r>
              <a:rPr lang="en-US" sz="2400" b="1" i="1" dirty="0">
                <a:solidFill>
                  <a:srgbClr val="9400C8"/>
                </a:solidFill>
                <a:latin typeface="Times New Roman" pitchFamily="18" charset="0"/>
              </a:rPr>
              <a:t> non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ca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viết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nhịp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¾  </a:t>
            </a:r>
            <a:r>
              <a:rPr lang="en-US" sz="2400" b="1" dirty="0" err="1" smtClean="0">
                <a:solidFill>
                  <a:srgbClr val="9400C8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nét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nhạc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uyển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chuyển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mềm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400C8"/>
                </a:solidFill>
                <a:latin typeface="Times New Roman" pitchFamily="18" charset="0"/>
              </a:rPr>
              <a:t>mại</a:t>
            </a:r>
            <a:r>
              <a:rPr lang="en-US" sz="2400" b="1" dirty="0">
                <a:solidFill>
                  <a:srgbClr val="9400C8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863600" y="3073400"/>
            <a:ext cx="7708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- Bài hát miêu tả tiếng chim hót say sưa và thiết tha trong buổi sáng.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827088" y="4492625"/>
            <a:ext cx="7812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Tiếng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chim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đời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nhăn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nhủ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chúng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quý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cuộc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bảo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vệ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loài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hài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hòa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thiên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nhiên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9224" name="Group 25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9271" name="Picture 26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72" name="AutoShape 27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AutoShape 28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AutoShape 29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AutoShape 30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AutoShape 31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AutoShape 32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AutoShape 33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AutoShape 34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AutoShape 35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AutoShape 36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AutoShape 37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AutoShape 38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AutoShape 39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AutoShape 40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AutoShape 41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AutoShape 42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AutoShape 43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AutoShape 44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AutoShape 45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AutoShape 46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AutoShape 47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Line 48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94" name="Line 49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95" name="Oval 50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96" name="Oval 51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97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98" name="Oval 53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99" name="Oval 54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0" name="Oval 55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1" name="Oval 56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2" name="Oval 57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3" name="Oval 58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4" name="Oval 59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5" name="Oval 60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6" name="Oval 61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7" name="Oval 62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8" name="Oval 63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9" name="Oval 64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0" name="Oval 65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1" name="Oval 66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2" name="Oval 67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3" name="Oval 68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4" name="Oval 69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5" name="Oval 70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225" name="Group 117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0" y="672"/>
            <a:chExt cx="5760" cy="270"/>
          </a:xfrm>
        </p:grpSpPr>
        <p:pic>
          <p:nvPicPr>
            <p:cNvPr id="9226" name="Picture 118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AutoShape 119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AutoShape 120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AutoShape 121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22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AutoShape 123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AutoShape 124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AutoShape 125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AutoShape 126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AutoShape 127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AutoShape 128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AutoShape 129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AutoShape 130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131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132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AutoShape 133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13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AutoShape 135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AutoShape 136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AutoShape 137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138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AutoShape 139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140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49" name="Line 141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0" name="Oval 142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1" name="Oval 143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2" name="Oval 144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3" name="Oval 145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4" name="Oval 146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5" name="Oval 147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6" name="Oval 148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7" name="Oval 149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8" name="Oval 150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9" name="Oval 151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0" name="Oval 152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1" name="Oval 153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2" name="Oval 154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3" name="Oval 155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4" name="Oval 156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5" name="Oval 157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6" name="Oval 158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7" name="Oval 159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8" name="Oval 160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9" name="Oval 161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70" name="Oval 162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500" grpId="0" animBg="1"/>
      <p:bldP spid="20502" grpId="0"/>
      <p:bldP spid="20503" grpId="0"/>
      <p:bldP spid="205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.VnAristote" pitchFamily="34" charset="0"/>
              </a:rPr>
              <a:t>                              </a:t>
            </a:r>
            <a:r>
              <a:rPr lang="en-US" sz="2000" smtClean="0">
                <a:solidFill>
                  <a:schemeClr val="accent2"/>
                </a:solidFill>
                <a:latin typeface=".VnTime" pitchFamily="34" charset="0"/>
              </a:rPr>
              <a:t>                                               </a:t>
            </a:r>
            <a:endParaRPr lang="en-US" sz="2000" smtClean="0">
              <a:solidFill>
                <a:srgbClr val="003399"/>
              </a:solidFill>
              <a:latin typeface=".VnTime" pitchFamily="34" charset="0"/>
            </a:endParaRP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B9EB978-E3CD-4136-B639-E4A1655576E2}" type="datetime1">
              <a:rPr lang="en-US"/>
              <a:pPr/>
              <a:t>11/9/2016</a:t>
            </a:fld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D546445-F859-48A6-964F-352DD5E6849F}" type="slidenum">
              <a:rPr lang="en-US"/>
              <a:pPr/>
              <a:t>6</a:t>
            </a:fld>
            <a:endParaRPr lang="en-US"/>
          </a:p>
        </p:txBody>
      </p:sp>
      <p:pic>
        <p:nvPicPr>
          <p:cNvPr id="136196" name="Picture 4" descr="Bando_EUROP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Freeform 5"/>
          <p:cNvSpPr>
            <a:spLocks/>
          </p:cNvSpPr>
          <p:nvPr/>
        </p:nvSpPr>
        <p:spPr bwMode="auto">
          <a:xfrm>
            <a:off x="2016125" y="4113213"/>
            <a:ext cx="2124075" cy="1692275"/>
          </a:xfrm>
          <a:custGeom>
            <a:avLst/>
            <a:gdLst>
              <a:gd name="T0" fmla="*/ 1992447 w 1178"/>
              <a:gd name="T1" fmla="*/ 1454192 h 988"/>
              <a:gd name="T2" fmla="*/ 1844591 w 1178"/>
              <a:gd name="T3" fmla="*/ 1546685 h 988"/>
              <a:gd name="T4" fmla="*/ 1415449 w 1178"/>
              <a:gd name="T5" fmla="*/ 1454192 h 988"/>
              <a:gd name="T6" fmla="*/ 1200878 w 1178"/>
              <a:gd name="T7" fmla="*/ 1515854 h 988"/>
              <a:gd name="T8" fmla="*/ 1101706 w 1178"/>
              <a:gd name="T9" fmla="*/ 1673434 h 988"/>
              <a:gd name="T10" fmla="*/ 870907 w 1178"/>
              <a:gd name="T11" fmla="*/ 1579228 h 988"/>
              <a:gd name="T12" fmla="*/ 591423 w 1178"/>
              <a:gd name="T13" fmla="*/ 1515854 h 988"/>
              <a:gd name="T14" fmla="*/ 344396 w 1178"/>
              <a:gd name="T15" fmla="*/ 1406233 h 988"/>
              <a:gd name="T16" fmla="*/ 427339 w 1178"/>
              <a:gd name="T17" fmla="*/ 1186991 h 988"/>
              <a:gd name="T18" fmla="*/ 524708 w 1178"/>
              <a:gd name="T19" fmla="*/ 873543 h 988"/>
              <a:gd name="T20" fmla="*/ 409308 w 1178"/>
              <a:gd name="T21" fmla="*/ 748506 h 988"/>
              <a:gd name="T22" fmla="*/ 328168 w 1178"/>
              <a:gd name="T23" fmla="*/ 608054 h 988"/>
              <a:gd name="T24" fmla="*/ 113597 w 1178"/>
              <a:gd name="T25" fmla="*/ 467602 h 988"/>
              <a:gd name="T26" fmla="*/ 14425 w 1178"/>
              <a:gd name="T27" fmla="*/ 404228 h 988"/>
              <a:gd name="T28" fmla="*/ 30653 w 1178"/>
              <a:gd name="T29" fmla="*/ 357981 h 988"/>
              <a:gd name="T30" fmla="*/ 113597 w 1178"/>
              <a:gd name="T31" fmla="*/ 340853 h 988"/>
              <a:gd name="T32" fmla="*/ 212768 w 1178"/>
              <a:gd name="T33" fmla="*/ 310022 h 988"/>
              <a:gd name="T34" fmla="*/ 261452 w 1178"/>
              <a:gd name="T35" fmla="*/ 294607 h 988"/>
              <a:gd name="T36" fmla="*/ 427339 w 1178"/>
              <a:gd name="T37" fmla="*/ 310022 h 988"/>
              <a:gd name="T38" fmla="*/ 524708 w 1178"/>
              <a:gd name="T39" fmla="*/ 340853 h 988"/>
              <a:gd name="T40" fmla="*/ 591423 w 1178"/>
              <a:gd name="T41" fmla="*/ 215816 h 988"/>
              <a:gd name="T42" fmla="*/ 723051 w 1178"/>
              <a:gd name="T43" fmla="*/ 310022 h 988"/>
              <a:gd name="T44" fmla="*/ 937622 w 1178"/>
              <a:gd name="T45" fmla="*/ 231232 h 988"/>
              <a:gd name="T46" fmla="*/ 953850 w 1178"/>
              <a:gd name="T47" fmla="*/ 184986 h 988"/>
              <a:gd name="T48" fmla="*/ 1135965 w 1178"/>
              <a:gd name="T49" fmla="*/ 106195 h 988"/>
              <a:gd name="T50" fmla="*/ 1152193 w 1178"/>
              <a:gd name="T51" fmla="*/ 59949 h 988"/>
              <a:gd name="T52" fmla="*/ 1119737 w 1178"/>
              <a:gd name="T53" fmla="*/ 11990 h 988"/>
              <a:gd name="T54" fmla="*/ 1382993 w 1178"/>
              <a:gd name="T55" fmla="*/ 29118 h 988"/>
              <a:gd name="T56" fmla="*/ 1514620 w 1178"/>
              <a:gd name="T57" fmla="*/ 138739 h 988"/>
              <a:gd name="T58" fmla="*/ 1581336 w 1178"/>
              <a:gd name="T59" fmla="*/ 215816 h 988"/>
              <a:gd name="T60" fmla="*/ 1696735 w 1178"/>
              <a:gd name="T61" fmla="*/ 248360 h 988"/>
              <a:gd name="T62" fmla="*/ 1761648 w 1178"/>
              <a:gd name="T63" fmla="*/ 279191 h 988"/>
              <a:gd name="T64" fmla="*/ 1812135 w 1178"/>
              <a:gd name="T65" fmla="*/ 325438 h 988"/>
              <a:gd name="T66" fmla="*/ 1943763 w 1178"/>
              <a:gd name="T67" fmla="*/ 340853 h 988"/>
              <a:gd name="T68" fmla="*/ 2124075 w 1178"/>
              <a:gd name="T69" fmla="*/ 467602 h 988"/>
              <a:gd name="T70" fmla="*/ 2075391 w 1178"/>
              <a:gd name="T71" fmla="*/ 513849 h 988"/>
              <a:gd name="T72" fmla="*/ 2024903 w 1178"/>
              <a:gd name="T73" fmla="*/ 544680 h 988"/>
              <a:gd name="T74" fmla="*/ 1976219 w 1178"/>
              <a:gd name="T75" fmla="*/ 686844 h 988"/>
              <a:gd name="T76" fmla="*/ 1828363 w 1178"/>
              <a:gd name="T77" fmla="*/ 748506 h 988"/>
              <a:gd name="T78" fmla="*/ 1729192 w 1178"/>
              <a:gd name="T79" fmla="*/ 858127 h 988"/>
              <a:gd name="T80" fmla="*/ 1877048 w 1178"/>
              <a:gd name="T81" fmla="*/ 998579 h 988"/>
              <a:gd name="T82" fmla="*/ 1909504 w 1178"/>
              <a:gd name="T83" fmla="*/ 1092785 h 988"/>
              <a:gd name="T84" fmla="*/ 1927535 w 1178"/>
              <a:gd name="T85" fmla="*/ 1140744 h 988"/>
              <a:gd name="T86" fmla="*/ 1893276 w 1178"/>
              <a:gd name="T87" fmla="*/ 1171575 h 988"/>
              <a:gd name="T88" fmla="*/ 1844591 w 1178"/>
              <a:gd name="T89" fmla="*/ 1202406 h 988"/>
              <a:gd name="T90" fmla="*/ 1943763 w 1178"/>
              <a:gd name="T91" fmla="*/ 1265781 h 988"/>
              <a:gd name="T92" fmla="*/ 2042935 w 1178"/>
              <a:gd name="T93" fmla="*/ 1406233 h 988"/>
              <a:gd name="T94" fmla="*/ 1992447 w 1178"/>
              <a:gd name="T95" fmla="*/ 1454192 h 9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78"/>
              <a:gd name="T145" fmla="*/ 0 h 988"/>
              <a:gd name="T146" fmla="*/ 1178 w 1178"/>
              <a:gd name="T147" fmla="*/ 988 h 9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78" h="988">
                <a:moveTo>
                  <a:pt x="1105" y="849"/>
                </a:moveTo>
                <a:cubicBezTo>
                  <a:pt x="1081" y="885"/>
                  <a:pt x="1065" y="893"/>
                  <a:pt x="1023" y="903"/>
                </a:cubicBezTo>
                <a:cubicBezTo>
                  <a:pt x="943" y="988"/>
                  <a:pt x="859" y="873"/>
                  <a:pt x="785" y="849"/>
                </a:cubicBezTo>
                <a:cubicBezTo>
                  <a:pt x="732" y="855"/>
                  <a:pt x="702" y="851"/>
                  <a:pt x="666" y="885"/>
                </a:cubicBezTo>
                <a:cubicBezTo>
                  <a:pt x="648" y="941"/>
                  <a:pt x="660" y="959"/>
                  <a:pt x="611" y="977"/>
                </a:cubicBezTo>
                <a:cubicBezTo>
                  <a:pt x="559" y="965"/>
                  <a:pt x="531" y="938"/>
                  <a:pt x="483" y="922"/>
                </a:cubicBezTo>
                <a:cubicBezTo>
                  <a:pt x="433" y="887"/>
                  <a:pt x="391" y="891"/>
                  <a:pt x="328" y="885"/>
                </a:cubicBezTo>
                <a:cubicBezTo>
                  <a:pt x="279" y="869"/>
                  <a:pt x="234" y="850"/>
                  <a:pt x="191" y="821"/>
                </a:cubicBezTo>
                <a:cubicBezTo>
                  <a:pt x="201" y="771"/>
                  <a:pt x="220" y="739"/>
                  <a:pt x="237" y="693"/>
                </a:cubicBezTo>
                <a:cubicBezTo>
                  <a:pt x="247" y="620"/>
                  <a:pt x="274" y="579"/>
                  <a:pt x="291" y="510"/>
                </a:cubicBezTo>
                <a:cubicBezTo>
                  <a:pt x="261" y="465"/>
                  <a:pt x="281" y="491"/>
                  <a:pt x="227" y="437"/>
                </a:cubicBezTo>
                <a:cubicBezTo>
                  <a:pt x="137" y="347"/>
                  <a:pt x="219" y="414"/>
                  <a:pt x="182" y="355"/>
                </a:cubicBezTo>
                <a:cubicBezTo>
                  <a:pt x="163" y="325"/>
                  <a:pt x="99" y="285"/>
                  <a:pt x="63" y="273"/>
                </a:cubicBezTo>
                <a:cubicBezTo>
                  <a:pt x="45" y="261"/>
                  <a:pt x="26" y="248"/>
                  <a:pt x="8" y="236"/>
                </a:cubicBezTo>
                <a:cubicBezTo>
                  <a:pt x="0" y="231"/>
                  <a:pt x="9" y="214"/>
                  <a:pt x="17" y="209"/>
                </a:cubicBezTo>
                <a:cubicBezTo>
                  <a:pt x="30" y="200"/>
                  <a:pt x="48" y="203"/>
                  <a:pt x="63" y="199"/>
                </a:cubicBezTo>
                <a:cubicBezTo>
                  <a:pt x="82" y="194"/>
                  <a:pt x="100" y="187"/>
                  <a:pt x="118" y="181"/>
                </a:cubicBezTo>
                <a:cubicBezTo>
                  <a:pt x="127" y="178"/>
                  <a:pt x="145" y="172"/>
                  <a:pt x="145" y="172"/>
                </a:cubicBezTo>
                <a:cubicBezTo>
                  <a:pt x="176" y="175"/>
                  <a:pt x="207" y="175"/>
                  <a:pt x="237" y="181"/>
                </a:cubicBezTo>
                <a:cubicBezTo>
                  <a:pt x="256" y="184"/>
                  <a:pt x="291" y="199"/>
                  <a:pt x="291" y="199"/>
                </a:cubicBezTo>
                <a:cubicBezTo>
                  <a:pt x="369" y="174"/>
                  <a:pt x="252" y="221"/>
                  <a:pt x="328" y="126"/>
                </a:cubicBezTo>
                <a:cubicBezTo>
                  <a:pt x="328" y="126"/>
                  <a:pt x="396" y="178"/>
                  <a:pt x="401" y="181"/>
                </a:cubicBezTo>
                <a:cubicBezTo>
                  <a:pt x="483" y="172"/>
                  <a:pt x="476" y="182"/>
                  <a:pt x="520" y="135"/>
                </a:cubicBezTo>
                <a:cubicBezTo>
                  <a:pt x="523" y="126"/>
                  <a:pt x="529" y="108"/>
                  <a:pt x="529" y="108"/>
                </a:cubicBezTo>
                <a:cubicBezTo>
                  <a:pt x="580" y="100"/>
                  <a:pt x="595" y="97"/>
                  <a:pt x="630" y="62"/>
                </a:cubicBezTo>
                <a:cubicBezTo>
                  <a:pt x="633" y="53"/>
                  <a:pt x="641" y="44"/>
                  <a:pt x="639" y="35"/>
                </a:cubicBezTo>
                <a:cubicBezTo>
                  <a:pt x="637" y="24"/>
                  <a:pt x="610" y="9"/>
                  <a:pt x="621" y="7"/>
                </a:cubicBezTo>
                <a:cubicBezTo>
                  <a:pt x="669" y="0"/>
                  <a:pt x="718" y="14"/>
                  <a:pt x="767" y="17"/>
                </a:cubicBezTo>
                <a:cubicBezTo>
                  <a:pt x="812" y="47"/>
                  <a:pt x="786" y="27"/>
                  <a:pt x="840" y="81"/>
                </a:cubicBezTo>
                <a:cubicBezTo>
                  <a:pt x="855" y="96"/>
                  <a:pt x="856" y="116"/>
                  <a:pt x="877" y="126"/>
                </a:cubicBezTo>
                <a:cubicBezTo>
                  <a:pt x="897" y="136"/>
                  <a:pt x="921" y="136"/>
                  <a:pt x="941" y="145"/>
                </a:cubicBezTo>
                <a:cubicBezTo>
                  <a:pt x="953" y="150"/>
                  <a:pt x="966" y="155"/>
                  <a:pt x="977" y="163"/>
                </a:cubicBezTo>
                <a:cubicBezTo>
                  <a:pt x="988" y="170"/>
                  <a:pt x="993" y="186"/>
                  <a:pt x="1005" y="190"/>
                </a:cubicBezTo>
                <a:cubicBezTo>
                  <a:pt x="1028" y="198"/>
                  <a:pt x="1054" y="196"/>
                  <a:pt x="1078" y="199"/>
                </a:cubicBezTo>
                <a:cubicBezTo>
                  <a:pt x="1131" y="219"/>
                  <a:pt x="1145" y="222"/>
                  <a:pt x="1178" y="273"/>
                </a:cubicBezTo>
                <a:cubicBezTo>
                  <a:pt x="1169" y="282"/>
                  <a:pt x="1161" y="292"/>
                  <a:pt x="1151" y="300"/>
                </a:cubicBezTo>
                <a:cubicBezTo>
                  <a:pt x="1142" y="307"/>
                  <a:pt x="1129" y="309"/>
                  <a:pt x="1123" y="318"/>
                </a:cubicBezTo>
                <a:cubicBezTo>
                  <a:pt x="1122" y="319"/>
                  <a:pt x="1101" y="387"/>
                  <a:pt x="1096" y="401"/>
                </a:cubicBezTo>
                <a:cubicBezTo>
                  <a:pt x="1087" y="429"/>
                  <a:pt x="1014" y="437"/>
                  <a:pt x="1014" y="437"/>
                </a:cubicBezTo>
                <a:cubicBezTo>
                  <a:pt x="992" y="458"/>
                  <a:pt x="976" y="476"/>
                  <a:pt x="959" y="501"/>
                </a:cubicBezTo>
                <a:cubicBezTo>
                  <a:pt x="971" y="588"/>
                  <a:pt x="961" y="567"/>
                  <a:pt x="1041" y="583"/>
                </a:cubicBezTo>
                <a:cubicBezTo>
                  <a:pt x="1047" y="601"/>
                  <a:pt x="1053" y="620"/>
                  <a:pt x="1059" y="638"/>
                </a:cubicBezTo>
                <a:cubicBezTo>
                  <a:pt x="1062" y="647"/>
                  <a:pt x="1069" y="666"/>
                  <a:pt x="1069" y="666"/>
                </a:cubicBezTo>
                <a:cubicBezTo>
                  <a:pt x="1063" y="672"/>
                  <a:pt x="1057" y="679"/>
                  <a:pt x="1050" y="684"/>
                </a:cubicBezTo>
                <a:cubicBezTo>
                  <a:pt x="1041" y="691"/>
                  <a:pt x="1018" y="692"/>
                  <a:pt x="1023" y="702"/>
                </a:cubicBezTo>
                <a:cubicBezTo>
                  <a:pt x="1033" y="722"/>
                  <a:pt x="1078" y="739"/>
                  <a:pt x="1078" y="739"/>
                </a:cubicBezTo>
                <a:cubicBezTo>
                  <a:pt x="1089" y="797"/>
                  <a:pt x="1075" y="807"/>
                  <a:pt x="1133" y="821"/>
                </a:cubicBezTo>
                <a:cubicBezTo>
                  <a:pt x="1111" y="842"/>
                  <a:pt x="1120" y="833"/>
                  <a:pt x="1105" y="849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735263" y="4616450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PHÁP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17780"/>
            <a:ext cx="638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Một vài hình ảnh về nước Pháp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iffel_tower_fountain_paris-norm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3125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ris_-_las_veg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8505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95936" y="739775"/>
            <a:ext cx="638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Tháp </a:t>
            </a:r>
            <a:r>
              <a:rPr lang="vi-VN" sz="2800" b="1" i="1" dirty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Eiffel</a:t>
            </a:r>
            <a:endParaRPr lang="en-US" sz="2800" b="1" i="1" dirty="0">
              <a:solidFill>
                <a:srgbClr val="726CE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0" y="515938"/>
            <a:ext cx="9144000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68263"/>
            <a:ext cx="3852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3"/>
          <p:cNvSpPr>
            <a:spLocks noChangeShapeType="1"/>
          </p:cNvSpPr>
          <p:nvPr/>
        </p:nvSpPr>
        <p:spPr bwMode="auto">
          <a:xfrm>
            <a:off x="1368425" y="873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44738" y="825500"/>
            <a:ext cx="442436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smtClean="0">
                <a:solidFill>
                  <a:srgbClr val="FA540A"/>
                </a:solidFill>
                <a:latin typeface=".VnTime" pitchFamily="34" charset="0"/>
              </a:rPr>
              <a:t>        C</a:t>
            </a:r>
            <a:r>
              <a:rPr lang="vi-VN" sz="4000" b="1" smtClean="0">
                <a:solidFill>
                  <a:srgbClr val="FA540A"/>
                </a:solidFill>
                <a:latin typeface=".VnTime" pitchFamily="34" charset="0"/>
              </a:rPr>
              <a:t>hia lời ca</a:t>
            </a:r>
            <a:r>
              <a:rPr lang="en-US" sz="4000" b="1" smtClean="0">
                <a:solidFill>
                  <a:srgbClr val="FA540A"/>
                </a:solidFill>
                <a:latin typeface=".VnTime" pitchFamily="34" charset="0"/>
              </a:rPr>
              <a:t/>
            </a:r>
            <a:br>
              <a:rPr lang="en-US" sz="4000" b="1" smtClean="0">
                <a:solidFill>
                  <a:srgbClr val="FA540A"/>
                </a:solidFill>
                <a:latin typeface=".VnTime" pitchFamily="34" charset="0"/>
              </a:rPr>
            </a:br>
            <a:r>
              <a:rPr lang="en-US" sz="3600" b="1" smtClean="0">
                <a:solidFill>
                  <a:srgbClr val="FA540A"/>
                </a:solidFill>
                <a:latin typeface=".VnTime" pitchFamily="34" charset="0"/>
              </a:rPr>
              <a:t>        </a:t>
            </a:r>
            <a:endParaRPr lang="en-US" sz="2800" b="1" u="sng" smtClean="0">
              <a:solidFill>
                <a:srgbClr val="FA540A"/>
              </a:solidFill>
              <a:latin typeface=".VnTime" pitchFamily="34" charset="0"/>
            </a:endParaRP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57263" y="1968500"/>
            <a:ext cx="6823075" cy="457358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vi-VN" i="1" dirty="0" smtClean="0">
              <a:solidFill>
                <a:srgbClr val="28176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C1: “Bình minh lên có con chim non”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C2: “hoà tiếng hát véo von”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C3: “hoà tiếng hát véo von”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C4: “giọng hát vui say sưa”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C5: “Này chim ơi hót lên cho vang”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C6: “lời thân ái thiết tha”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C7: “rộn vang tới chốn xa”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C8: “càng mến yêu quê nhà”</a:t>
            </a:r>
            <a:endParaRPr lang="en-US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41"/>
          <p:cNvSpPr txBox="1">
            <a:spLocks noChangeArrowheads="1"/>
          </p:cNvSpPr>
          <p:nvPr/>
        </p:nvSpPr>
        <p:spPr bwMode="auto">
          <a:xfrm>
            <a:off x="103489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13318" name="Group 46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13365" name="Picture 47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6" name="AutoShape 48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AutoShape 49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AutoShape 50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AutoShape 51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AutoShape 52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AutoShape 53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AutoShape 54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AutoShape 55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AutoShape 56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AutoShape 57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AutoShape 5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AutoShape 59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AutoShape 60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9" name="AutoShape 61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AutoShape 62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AutoShape 63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AutoShape 64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AutoShape 65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AutoShape 66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AutoShape 67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AutoShape 68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Line 69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88" name="Line 70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89" name="Oval 71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0" name="Oval 72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1" name="Oval 73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2" name="Oval 74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3" name="Oval 75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4" name="Oval 76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5" name="Oval 77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6" name="Oval 78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7" name="Oval 79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8" name="Oval 80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9" name="Oval 8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0" name="Oval 82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1" name="Oval 83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2" name="Oval 84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3" name="Oval 85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4" name="Oval 86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5" name="Oval 87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6" name="Oval 88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7" name="Oval 89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8" name="Oval 90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9" name="Oval 91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19" name="Group 117"/>
          <p:cNvGrpSpPr>
            <a:grpSpLocks/>
          </p:cNvGrpSpPr>
          <p:nvPr/>
        </p:nvGrpSpPr>
        <p:grpSpPr bwMode="auto">
          <a:xfrm rot="5400000">
            <a:off x="5895182" y="3401219"/>
            <a:ext cx="6053137" cy="428625"/>
            <a:chOff x="0" y="672"/>
            <a:chExt cx="5770" cy="270"/>
          </a:xfrm>
        </p:grpSpPr>
        <p:pic>
          <p:nvPicPr>
            <p:cNvPr id="13320" name="Picture 118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119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2" name="AutoShape 120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3" name="AutoShape 121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4" name="AutoShape 122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5" name="AutoShape 123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6" name="AutoShape 124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7" name="AutoShape 125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8" name="AutoShape 126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9" name="AutoShape 127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0" name="AutoShape 128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1" name="AutoShape 129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2" name="AutoShape 130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3" name="AutoShape 131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4" name="AutoShape 132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5" name="AutoShape 133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6" name="AutoShape 13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7" name="AutoShape 135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8" name="AutoShape 136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9" name="AutoShape 137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0" name="AutoShape 138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1" name="AutoShape 139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2" name="Line 140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3" name="Line 141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4" name="Oval 142"/>
            <p:cNvSpPr>
              <a:spLocks noChangeArrowheads="1"/>
            </p:cNvSpPr>
            <p:nvPr/>
          </p:nvSpPr>
          <p:spPr bwMode="auto">
            <a:xfrm>
              <a:off x="3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5" name="Oval 143"/>
            <p:cNvSpPr>
              <a:spLocks noChangeArrowheads="1"/>
            </p:cNvSpPr>
            <p:nvPr/>
          </p:nvSpPr>
          <p:spPr bwMode="auto">
            <a:xfrm>
              <a:off x="61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6" name="Oval 144"/>
            <p:cNvSpPr>
              <a:spLocks noChangeArrowheads="1"/>
            </p:cNvSpPr>
            <p:nvPr/>
          </p:nvSpPr>
          <p:spPr bwMode="auto">
            <a:xfrm>
              <a:off x="90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7" name="Oval 145"/>
            <p:cNvSpPr>
              <a:spLocks noChangeArrowheads="1"/>
            </p:cNvSpPr>
            <p:nvPr/>
          </p:nvSpPr>
          <p:spPr bwMode="auto">
            <a:xfrm>
              <a:off x="123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8" name="Oval 146"/>
            <p:cNvSpPr>
              <a:spLocks noChangeArrowheads="1"/>
            </p:cNvSpPr>
            <p:nvPr/>
          </p:nvSpPr>
          <p:spPr bwMode="auto">
            <a:xfrm>
              <a:off x="152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9" name="Oval 147"/>
            <p:cNvSpPr>
              <a:spLocks noChangeArrowheads="1"/>
            </p:cNvSpPr>
            <p:nvPr/>
          </p:nvSpPr>
          <p:spPr bwMode="auto">
            <a:xfrm>
              <a:off x="176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0" name="Oval 148"/>
            <p:cNvSpPr>
              <a:spLocks noChangeArrowheads="1"/>
            </p:cNvSpPr>
            <p:nvPr/>
          </p:nvSpPr>
          <p:spPr bwMode="auto">
            <a:xfrm>
              <a:off x="201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1" name="Oval 149"/>
            <p:cNvSpPr>
              <a:spLocks noChangeArrowheads="1"/>
            </p:cNvSpPr>
            <p:nvPr/>
          </p:nvSpPr>
          <p:spPr bwMode="auto">
            <a:xfrm>
              <a:off x="22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2" name="Oval 150"/>
            <p:cNvSpPr>
              <a:spLocks noChangeArrowheads="1"/>
            </p:cNvSpPr>
            <p:nvPr/>
          </p:nvSpPr>
          <p:spPr bwMode="auto">
            <a:xfrm>
              <a:off x="258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3" name="Oval 151"/>
            <p:cNvSpPr>
              <a:spLocks noChangeArrowheads="1"/>
            </p:cNvSpPr>
            <p:nvPr/>
          </p:nvSpPr>
          <p:spPr bwMode="auto">
            <a:xfrm>
              <a:off x="291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4" name="Oval 152"/>
            <p:cNvSpPr>
              <a:spLocks noChangeArrowheads="1"/>
            </p:cNvSpPr>
            <p:nvPr/>
          </p:nvSpPr>
          <p:spPr bwMode="auto">
            <a:xfrm>
              <a:off x="32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5" name="Oval 153"/>
            <p:cNvSpPr>
              <a:spLocks noChangeArrowheads="1"/>
            </p:cNvSpPr>
            <p:nvPr/>
          </p:nvSpPr>
          <p:spPr bwMode="auto">
            <a:xfrm>
              <a:off x="34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6" name="Oval 154"/>
            <p:cNvSpPr>
              <a:spLocks noChangeArrowheads="1"/>
            </p:cNvSpPr>
            <p:nvPr/>
          </p:nvSpPr>
          <p:spPr bwMode="auto">
            <a:xfrm>
              <a:off x="37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7" name="Oval 155"/>
            <p:cNvSpPr>
              <a:spLocks noChangeArrowheads="1"/>
            </p:cNvSpPr>
            <p:nvPr/>
          </p:nvSpPr>
          <p:spPr bwMode="auto">
            <a:xfrm>
              <a:off x="39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8" name="Oval 156"/>
            <p:cNvSpPr>
              <a:spLocks noChangeArrowheads="1"/>
            </p:cNvSpPr>
            <p:nvPr/>
          </p:nvSpPr>
          <p:spPr bwMode="auto">
            <a:xfrm>
              <a:off x="426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9" name="Oval 157"/>
            <p:cNvSpPr>
              <a:spLocks noChangeArrowheads="1"/>
            </p:cNvSpPr>
            <p:nvPr/>
          </p:nvSpPr>
          <p:spPr bwMode="auto">
            <a:xfrm>
              <a:off x="459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0" name="Oval 158"/>
            <p:cNvSpPr>
              <a:spLocks noChangeArrowheads="1"/>
            </p:cNvSpPr>
            <p:nvPr/>
          </p:nvSpPr>
          <p:spPr bwMode="auto">
            <a:xfrm>
              <a:off x="488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1" name="Oval 159"/>
            <p:cNvSpPr>
              <a:spLocks noChangeArrowheads="1"/>
            </p:cNvSpPr>
            <p:nvPr/>
          </p:nvSpPr>
          <p:spPr bwMode="auto">
            <a:xfrm>
              <a:off x="51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2" name="Oval 160"/>
            <p:cNvSpPr>
              <a:spLocks noChangeArrowheads="1"/>
            </p:cNvSpPr>
            <p:nvPr/>
          </p:nvSpPr>
          <p:spPr bwMode="auto">
            <a:xfrm>
              <a:off x="53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3" name="Oval 161"/>
            <p:cNvSpPr>
              <a:spLocks noChangeArrowheads="1"/>
            </p:cNvSpPr>
            <p:nvPr/>
          </p:nvSpPr>
          <p:spPr bwMode="auto">
            <a:xfrm>
              <a:off x="56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4" name="Oval 162"/>
            <p:cNvSpPr>
              <a:spLocks noChangeArrowheads="1"/>
            </p:cNvSpPr>
            <p:nvPr/>
          </p:nvSpPr>
          <p:spPr bwMode="auto">
            <a:xfrm>
              <a:off x="1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 animBg="1"/>
      <p:bldP spid="618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6&quot;/&gt;&lt;/object&gt;&lt;object type=&quot;3&quot; unique_id=&quot;10006&quot;&gt;&lt;property id=&quot;20148&quot; value=&quot;5&quot;/&gt;&lt;property id=&quot;20300&quot; value=&quot;Slide 2&quot;/&gt;&lt;property id=&quot;20307&quot; value=&quot;277&quot;/&gt;&lt;/object&gt;&lt;object type=&quot;3&quot; unique_id=&quot;10007&quot;&gt;&lt;property id=&quot;20148&quot; value=&quot;5&quot;/&gt;&lt;property id=&quot;20300&quot; value=&quot;Slide 3&quot;/&gt;&lt;property id=&quot;20307&quot; value=&quot;288&quot;/&gt;&lt;/object&gt;&lt;object type=&quot;3&quot; unique_id=&quot;10008&quot;&gt;&lt;property id=&quot;20148&quot; value=&quot;5&quot;/&gt;&lt;property id=&quot;20300&quot; value=&quot;Slide 4&quot;/&gt;&lt;property id=&quot;20307&quot; value=&quot;281&quot;/&gt;&lt;/object&gt;&lt;object type=&quot;3&quot; unique_id=&quot;10009&quot;&gt;&lt;property id=&quot;20148&quot; value=&quot;5&quot;/&gt;&lt;property id=&quot;20300&quot; value=&quot;Slide 5&quot;/&gt;&lt;property id=&quot;20307&quot; value=&quot;257&quot;/&gt;&lt;/object&gt;&lt;object type=&quot;3&quot; unique_id=&quot;10010&quot;&gt;&lt;property id=&quot;20148&quot; value=&quot;5&quot;/&gt;&lt;property id=&quot;20300&quot; value=&quot;Slide 6&quot;/&gt;&lt;property id=&quot;20307&quot; value=&quot;286&quot;/&gt;&lt;/object&gt;&lt;object type=&quot;3&quot; unique_id=&quot;10011&quot;&gt;&lt;property id=&quot;20148&quot; value=&quot;5&quot;/&gt;&lt;property id=&quot;20300&quot; value=&quot;Slide 7&quot;/&gt;&lt;property id=&quot;20307&quot; value=&quot;289&quot;/&gt;&lt;/object&gt;&lt;object type=&quot;3&quot; unique_id=&quot;10012&quot;&gt;&lt;property id=&quot;20148&quot; value=&quot;5&quot;/&gt;&lt;property id=&quot;20300&quot; value=&quot;Slide 8&quot;/&gt;&lt;property id=&quot;20307&quot; value=&quot;278&quot;/&gt;&lt;/object&gt;&lt;object type=&quot;3&quot; unique_id=&quot;10013&quot;&gt;&lt;property id=&quot;20148&quot; value=&quot;5&quot;/&gt;&lt;property id=&quot;20300&quot; value=&quot;Slide 9 - &amp;quot;        Chia lời ca&amp;#x0D;&amp;#x0A;        &amp;quot;&quot;/&gt;&lt;property id=&quot;20307&quot; value=&quot;258&quot;/&gt;&lt;/object&gt;&lt;object type=&quot;3&quot; unique_id=&quot;10014&quot;&gt;&lt;property id=&quot;20148&quot; value=&quot;5&quot;/&gt;&lt;property id=&quot;20300&quot; value=&quot;Slide 10 - &amp;quot;Đọc lời ca theo tiết tấu&amp;#x0D;&amp;#x0A;        &amp;quot;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82&quot;/&gt;&lt;/object&gt;&lt;object type=&quot;3&quot; unique_id=&quot;10016&quot;&gt;&lt;property id=&quot;20148&quot; value=&quot;5&quot;/&gt;&lt;property id=&quot;20300&quot; value=&quot;Slide 13&quot;/&gt;&lt;property id=&quot;20307&quot; value=&quot;279&quot;/&gt;&lt;/object&gt;&lt;object type=&quot;3&quot; unique_id=&quot;10017&quot;&gt;&lt;property id=&quot;20148&quot; value=&quot;5&quot;/&gt;&lt;property id=&quot;20300&quot; value=&quot;Slide 14&quot;/&gt;&lt;property id=&quot;20307&quot; value=&quot;29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87&quot;/&gt;&lt;/object&gt;&lt;object type=&quot;3&quot; unique_id=&quot;10020&quot;&gt;&lt;property id=&quot;20148&quot; value=&quot;5&quot;/&gt;&lt;property id=&quot;20300&quot; value=&quot;Slide 17&quot;/&gt;&lt;property id=&quot;20307&quot; value=&quot;292&quot;/&gt;&lt;/object&gt;&lt;object type=&quot;3&quot; unique_id=&quot;10021&quot;&gt;&lt;property id=&quot;20148&quot; value=&quot;5&quot;/&gt;&lt;property id=&quot;20300&quot; value=&quot;Slide 18 - &amp;quot;&amp;#x0D;&amp;#x0A;&amp;quot;&quot;/&gt;&lt;property id=&quot;20307&quot; value=&quot;284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85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47&quot;&gt;&lt;property id=&quot;20148&quot; value=&quot;5&quot;/&gt;&lt;property id=&quot;20300&quot; value=&quot;Slide 11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4296</TotalTime>
  <Words>530</Words>
  <Application>Microsoft Office PowerPoint</Application>
  <PresentationFormat>On-screen Show (4:3)</PresentationFormat>
  <Paragraphs>161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Custom Design</vt:lpstr>
      <vt:lpstr>Competition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Chia lời ca         </vt:lpstr>
      <vt:lpstr>Đọc lời ca theo tiết tấu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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</dc:creator>
  <cp:lastModifiedBy>admin-pc</cp:lastModifiedBy>
  <cp:revision>153</cp:revision>
  <cp:lastPrinted>1601-01-01T00:00:00Z</cp:lastPrinted>
  <dcterms:created xsi:type="dcterms:W3CDTF">1601-01-01T00:00:00Z</dcterms:created>
  <dcterms:modified xsi:type="dcterms:W3CDTF">2016-11-09T03:25:25Z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